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91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Poppins" panose="00000500000000000000" pitchFamily="2" charset="0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gBBvAJDACNW91Q2NZiyugraqXG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C5DF1D-E069-4049-878F-1BA3C3FA7A37}">
  <a:tblStyle styleId="{BEC5DF1D-E069-4049-878F-1BA3C3FA7A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47" autoAdjust="0"/>
  </p:normalViewPr>
  <p:slideViewPr>
    <p:cSldViewPr snapToGrid="0">
      <p:cViewPr>
        <p:scale>
          <a:sx n="80" d="100"/>
          <a:sy n="80" d="100"/>
        </p:scale>
        <p:origin x="112" y="-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2d1b782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f2d1b782b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f2d1b782b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Schreib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dein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Skript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unter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die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folgenden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Stichpunkte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:</a:t>
            </a:r>
            <a:br>
              <a:rPr lang="en-US" sz="900" dirty="0">
                <a:latin typeface="Poppins"/>
                <a:ea typeface="Poppins"/>
                <a:cs typeface="Poppins"/>
                <a:sym typeface="Poppins"/>
              </a:rPr>
            </a:br>
            <a:endParaRPr sz="900" dirty="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</a:pPr>
            <a:r>
              <a:rPr lang="en-US" sz="900" b="1" dirty="0" err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Deine</a:t>
            </a:r>
            <a:r>
              <a:rPr lang="en-US" sz="900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1" dirty="0" err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Zuhörer</a:t>
            </a:r>
            <a:r>
              <a:rPr lang="en-US" sz="900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1" dirty="0" err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sollen</a:t>
            </a:r>
            <a:r>
              <a:rPr lang="en-US" sz="900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1" dirty="0" err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sich</a:t>
            </a:r>
            <a:r>
              <a:rPr lang="en-US" sz="900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1" dirty="0" err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willkommen</a:t>
            </a:r>
            <a:r>
              <a:rPr lang="en-US" sz="900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1" dirty="0" err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fühlen</a:t>
            </a:r>
            <a:r>
              <a:rPr lang="en-US" sz="900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-US" sz="900" b="0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Mach </a:t>
            </a:r>
            <a:r>
              <a:rPr lang="en-US" sz="900" b="0" dirty="0" err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sie</a:t>
            </a:r>
            <a:r>
              <a:rPr lang="en-US" sz="900" b="0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 auf dich </a:t>
            </a:r>
            <a:r>
              <a:rPr lang="en-US" sz="900" b="0" dirty="0" err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aufmerksam</a:t>
            </a:r>
            <a:r>
              <a:rPr lang="en-US" sz="900" b="0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! Sag hallo, </a:t>
            </a:r>
            <a:r>
              <a:rPr lang="en-US" sz="900" b="1" dirty="0" err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stell</a:t>
            </a:r>
            <a:r>
              <a:rPr lang="en-US" sz="900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 dich </a:t>
            </a:r>
            <a:r>
              <a:rPr lang="en-US" sz="900" b="1" dirty="0" err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vor</a:t>
            </a:r>
            <a:r>
              <a:rPr lang="en-US" sz="900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!</a:t>
            </a:r>
            <a:br>
              <a:rPr lang="en-US" sz="900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900" b="1" dirty="0">
              <a:solidFill>
                <a:srgbClr val="22222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</a:pP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Stell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dich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ganz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Allgemein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vor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</a:pPr>
            <a:br>
              <a:rPr lang="en-US" sz="900" dirty="0">
                <a:latin typeface="Poppins"/>
                <a:ea typeface="Poppins"/>
                <a:cs typeface="Poppins"/>
                <a:sym typeface="Poppins"/>
              </a:rPr>
            </a:br>
            <a:endParaRPr lang="en-US" sz="900" dirty="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</a:pP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Sag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etwas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über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deine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berufliche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Laufbahn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&amp;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welchen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Bildungs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- und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Ausbildungsweg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du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bisher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genossen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hast.</a:t>
            </a:r>
            <a:endParaRPr sz="900" dirty="0"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</a:pPr>
            <a:br>
              <a:rPr lang="en-US" sz="900" dirty="0">
                <a:latin typeface="Poppins"/>
                <a:ea typeface="Poppins"/>
                <a:cs typeface="Poppins"/>
                <a:sym typeface="Poppins"/>
              </a:rPr>
            </a:br>
            <a:endParaRPr sz="900" dirty="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</a:pP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Sag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etwas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über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deine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beruflichen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Fertigkeiten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:</a:t>
            </a:r>
            <a:endParaRPr sz="900" dirty="0"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</a:pPr>
            <a:br>
              <a:rPr lang="en-US" sz="900" dirty="0">
                <a:latin typeface="Poppins"/>
                <a:ea typeface="Poppins"/>
                <a:cs typeface="Poppins"/>
                <a:sym typeface="Poppins"/>
              </a:rPr>
            </a:br>
            <a:endParaRPr sz="900" dirty="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</a:pP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Sag, was dich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dazu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motiviert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dein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eigenes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Unternehmen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gründen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zu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wollen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:</a:t>
            </a:r>
            <a:endParaRPr sz="900" dirty="0"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</a:pPr>
            <a:endParaRPr sz="9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" name="Google Shape;17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Auf </a:t>
            </a:r>
            <a:r>
              <a:rPr lang="en-US" sz="900" b="1" dirty="0" err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dieser</a:t>
            </a:r>
            <a:r>
              <a:rPr lang="en-US" sz="900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 Folie </a:t>
            </a:r>
            <a:r>
              <a:rPr lang="en-US" sz="900" b="1" dirty="0" err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präsentierst</a:t>
            </a:r>
            <a:r>
              <a:rPr lang="en-US" sz="900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 du </a:t>
            </a:r>
            <a:r>
              <a:rPr lang="en-US" sz="900" b="1" dirty="0" err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deine</a:t>
            </a:r>
            <a:r>
              <a:rPr lang="en-US" sz="900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 Idee, </a:t>
            </a:r>
            <a:r>
              <a:rPr lang="en-US" sz="900" b="1" dirty="0" err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deine</a:t>
            </a:r>
            <a:r>
              <a:rPr lang="en-US" sz="900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1" dirty="0" err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Zielkunden</a:t>
            </a:r>
            <a:r>
              <a:rPr lang="en-US" sz="900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900" b="1" dirty="0" err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deine</a:t>
            </a:r>
            <a:r>
              <a:rPr lang="en-US" sz="900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1" dirty="0" err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große</a:t>
            </a:r>
            <a:r>
              <a:rPr lang="en-US" sz="900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 Vision &amp; die </a:t>
            </a:r>
            <a:r>
              <a:rPr lang="en-US" sz="900" b="1" dirty="0" err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nächste</a:t>
            </a:r>
            <a:r>
              <a:rPr lang="en-US" sz="900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1" dirty="0" err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Schritte</a:t>
            </a:r>
            <a:r>
              <a:rPr lang="en-US" sz="900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, die </a:t>
            </a:r>
            <a:r>
              <a:rPr lang="en-US" sz="900" b="1" dirty="0" err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dazu</a:t>
            </a:r>
            <a:r>
              <a:rPr lang="en-US" sz="900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1" dirty="0" err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nötig</a:t>
            </a:r>
            <a:r>
              <a:rPr lang="en-US" sz="900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1" dirty="0" err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sind</a:t>
            </a:r>
            <a:r>
              <a:rPr lang="en-US" sz="900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, um </a:t>
            </a:r>
            <a:r>
              <a:rPr lang="en-US" sz="900" b="1" dirty="0" err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deine</a:t>
            </a:r>
            <a:r>
              <a:rPr lang="en-US" sz="900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 Idee </a:t>
            </a:r>
            <a:r>
              <a:rPr lang="en-US" sz="900" b="1" dirty="0" err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zu</a:t>
            </a:r>
            <a:r>
              <a:rPr lang="en-US" sz="900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1" dirty="0" err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verwirklichen</a:t>
            </a:r>
            <a:r>
              <a:rPr lang="en-US" sz="900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br>
              <a:rPr lang="en-US" sz="900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900" b="1" dirty="0">
              <a:solidFill>
                <a:srgbClr val="22222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900"/>
              <a:buFont typeface="Poppins"/>
              <a:buChar char="●"/>
            </a:pPr>
            <a:r>
              <a:rPr lang="en-US" sz="900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Was </a:t>
            </a:r>
            <a:r>
              <a:rPr lang="en-US" sz="900" b="1" dirty="0" err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ist</a:t>
            </a:r>
            <a:r>
              <a:rPr lang="en-US" sz="900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1" dirty="0" err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dein</a:t>
            </a:r>
            <a:r>
              <a:rPr lang="en-US" sz="900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1" dirty="0" err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Produkt</a:t>
            </a:r>
            <a:r>
              <a:rPr lang="en-US" sz="900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- / </a:t>
            </a:r>
            <a:r>
              <a:rPr lang="en-US" sz="900" b="1" dirty="0" err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Dienstleistungsidee</a:t>
            </a:r>
            <a:r>
              <a:rPr lang="en-US" sz="900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r>
              <a:rPr lang="en-US" sz="900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900" dirty="0">
              <a:solidFill>
                <a:srgbClr val="22222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900"/>
              <a:buFont typeface="Poppins"/>
              <a:buChar char="○"/>
            </a:pPr>
            <a:br>
              <a:rPr lang="en-US" sz="900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900" dirty="0">
              <a:solidFill>
                <a:srgbClr val="22222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900"/>
              <a:buFont typeface="Poppins"/>
              <a:buChar char="●"/>
            </a:pPr>
            <a:r>
              <a:rPr lang="en-US" sz="900" b="1" dirty="0" err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Welche</a:t>
            </a:r>
            <a:r>
              <a:rPr lang="en-US" sz="900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1" dirty="0" err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Eigenschaften</a:t>
            </a:r>
            <a:r>
              <a:rPr lang="en-US" sz="900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1" dirty="0" err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machen</a:t>
            </a:r>
            <a:r>
              <a:rPr lang="en-US" sz="900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1" dirty="0" err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sie</a:t>
            </a:r>
            <a:r>
              <a:rPr lang="en-US" sz="900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1" dirty="0" err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einzigartig</a:t>
            </a:r>
            <a:r>
              <a:rPr lang="en-US" sz="900" b="1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0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-US" sz="900" b="0" dirty="0" err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Alleinstellungsmerkmal</a:t>
            </a:r>
            <a:r>
              <a:rPr lang="en-US" sz="900" b="0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) </a:t>
            </a:r>
            <a:r>
              <a:rPr lang="en-US" sz="900" b="0" dirty="0" err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gegenüber</a:t>
            </a:r>
            <a:r>
              <a:rPr lang="en-US" sz="900" b="0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0" dirty="0" err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Konkurrenten</a:t>
            </a:r>
            <a:r>
              <a:rPr lang="en-US" sz="900" dirty="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endParaRPr sz="900" dirty="0">
              <a:solidFill>
                <a:srgbClr val="22222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</a:pPr>
            <a:br>
              <a:rPr lang="en-US" sz="900" b="1" dirty="0">
                <a:latin typeface="Poppins"/>
                <a:ea typeface="Poppins"/>
                <a:cs typeface="Poppins"/>
                <a:sym typeface="Poppins"/>
              </a:rPr>
            </a:br>
            <a:endParaRPr sz="900" b="1" dirty="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</a:pPr>
            <a:r>
              <a:rPr lang="en-US" sz="900" b="1" dirty="0" err="1">
                <a:latin typeface="Poppins"/>
                <a:ea typeface="Poppins"/>
                <a:cs typeface="Poppins"/>
                <a:sym typeface="Poppins"/>
              </a:rPr>
              <a:t>Wer</a:t>
            </a:r>
            <a:r>
              <a:rPr lang="en-US" sz="900" b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1" dirty="0" err="1">
                <a:latin typeface="Poppins"/>
                <a:ea typeface="Poppins"/>
                <a:cs typeface="Poppins"/>
                <a:sym typeface="Poppins"/>
              </a:rPr>
              <a:t>sind</a:t>
            </a:r>
            <a:r>
              <a:rPr lang="en-US" sz="900" b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1" dirty="0" err="1">
                <a:latin typeface="Poppins"/>
                <a:ea typeface="Poppins"/>
                <a:cs typeface="Poppins"/>
                <a:sym typeface="Poppins"/>
              </a:rPr>
              <a:t>deine</a:t>
            </a:r>
            <a:r>
              <a:rPr lang="en-US" sz="900" b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1" dirty="0" err="1">
                <a:latin typeface="Poppins"/>
                <a:ea typeface="Poppins"/>
                <a:cs typeface="Poppins"/>
                <a:sym typeface="Poppins"/>
              </a:rPr>
              <a:t>Zielkunden</a:t>
            </a:r>
            <a:r>
              <a:rPr lang="en-US" sz="900" b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0" dirty="0">
                <a:latin typeface="Poppins"/>
                <a:ea typeface="Poppins"/>
                <a:cs typeface="Poppins"/>
                <a:sym typeface="Poppins"/>
              </a:rPr>
              <a:t>und was </a:t>
            </a:r>
            <a:r>
              <a:rPr lang="en-US" sz="900" b="0" dirty="0" err="1">
                <a:latin typeface="Poppins"/>
                <a:ea typeface="Poppins"/>
                <a:cs typeface="Poppins"/>
                <a:sym typeface="Poppins"/>
              </a:rPr>
              <a:t>ist</a:t>
            </a:r>
            <a:r>
              <a:rPr lang="en-US" sz="900" b="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1" dirty="0">
                <a:latin typeface="Poppins"/>
                <a:ea typeface="Poppins"/>
                <a:cs typeface="Poppins"/>
                <a:sym typeface="Poppins"/>
              </a:rPr>
              <a:t>das Problem, das du </a:t>
            </a:r>
            <a:r>
              <a:rPr lang="en-US" sz="900" b="0" dirty="0">
                <a:latin typeface="Poppins"/>
                <a:ea typeface="Poppins"/>
                <a:cs typeface="Poppins"/>
                <a:sym typeface="Poppins"/>
              </a:rPr>
              <a:t>für </a:t>
            </a:r>
            <a:r>
              <a:rPr lang="en-US" sz="900" b="0" dirty="0" err="1">
                <a:latin typeface="Poppins"/>
                <a:ea typeface="Poppins"/>
                <a:cs typeface="Poppins"/>
                <a:sym typeface="Poppins"/>
              </a:rPr>
              <a:t>sie</a:t>
            </a:r>
            <a:r>
              <a:rPr lang="en-US" sz="900" b="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0" dirty="0" err="1">
                <a:latin typeface="Poppins"/>
                <a:ea typeface="Poppins"/>
                <a:cs typeface="Poppins"/>
                <a:sym typeface="Poppins"/>
              </a:rPr>
              <a:t>mit</a:t>
            </a:r>
            <a:r>
              <a:rPr lang="en-US" sz="900" b="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0" dirty="0" err="1">
                <a:latin typeface="Poppins"/>
                <a:ea typeface="Poppins"/>
                <a:cs typeface="Poppins"/>
                <a:sym typeface="Poppins"/>
              </a:rPr>
              <a:t>deinem</a:t>
            </a:r>
            <a:r>
              <a:rPr lang="en-US" sz="900" b="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0" dirty="0" err="1">
                <a:latin typeface="Poppins"/>
                <a:ea typeface="Poppins"/>
                <a:cs typeface="Poppins"/>
                <a:sym typeface="Poppins"/>
              </a:rPr>
              <a:t>Produkt</a:t>
            </a:r>
            <a:r>
              <a:rPr lang="en-US" sz="900" b="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0" dirty="0" err="1">
                <a:latin typeface="Poppins"/>
                <a:ea typeface="Poppins"/>
                <a:cs typeface="Poppins"/>
                <a:sym typeface="Poppins"/>
              </a:rPr>
              <a:t>oder</a:t>
            </a:r>
            <a:r>
              <a:rPr lang="en-US" sz="900" b="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0" dirty="0" err="1">
                <a:latin typeface="Poppins"/>
                <a:ea typeface="Poppins"/>
                <a:cs typeface="Poppins"/>
                <a:sym typeface="Poppins"/>
              </a:rPr>
              <a:t>deiner</a:t>
            </a:r>
            <a:r>
              <a:rPr lang="en-US" sz="900" b="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0" dirty="0" err="1">
                <a:latin typeface="Poppins"/>
                <a:ea typeface="Poppins"/>
                <a:cs typeface="Poppins"/>
                <a:sym typeface="Poppins"/>
              </a:rPr>
              <a:t>Dienstleistung</a:t>
            </a:r>
            <a:r>
              <a:rPr lang="en-US" sz="900" b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1" dirty="0" err="1">
                <a:latin typeface="Poppins"/>
                <a:ea typeface="Poppins"/>
                <a:cs typeface="Poppins"/>
                <a:sym typeface="Poppins"/>
              </a:rPr>
              <a:t>lösen</a:t>
            </a:r>
            <a:r>
              <a:rPr lang="en-US" sz="900" b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1" dirty="0" err="1">
                <a:latin typeface="Poppins"/>
                <a:ea typeface="Poppins"/>
                <a:cs typeface="Poppins"/>
                <a:sym typeface="Poppins"/>
              </a:rPr>
              <a:t>willst</a:t>
            </a:r>
            <a:r>
              <a:rPr lang="en-US" sz="900" b="1" dirty="0">
                <a:latin typeface="Poppins"/>
                <a:ea typeface="Poppins"/>
                <a:cs typeface="Poppins"/>
                <a:sym typeface="Poppins"/>
              </a:rPr>
              <a:t>?</a:t>
            </a:r>
            <a:endParaRPr sz="900" dirty="0"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</a:pPr>
            <a:br>
              <a:rPr lang="en-US" sz="900" dirty="0">
                <a:latin typeface="Poppins"/>
                <a:ea typeface="Poppins"/>
                <a:cs typeface="Poppins"/>
                <a:sym typeface="Poppins"/>
              </a:rPr>
            </a:br>
            <a:endParaRPr sz="900" dirty="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</a:pP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Was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sind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deine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nächsten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Schritte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, um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aus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deiner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Idee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ein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Unternehmen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zu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dirty="0" err="1">
                <a:latin typeface="Poppins"/>
                <a:ea typeface="Poppins"/>
                <a:cs typeface="Poppins"/>
                <a:sym typeface="Poppins"/>
              </a:rPr>
              <a:t>machen</a:t>
            </a:r>
            <a:r>
              <a:rPr lang="en-US" sz="900" dirty="0">
                <a:latin typeface="Poppins"/>
                <a:ea typeface="Poppins"/>
                <a:cs typeface="Poppins"/>
                <a:sym typeface="Poppins"/>
              </a:rPr>
              <a:t>?</a:t>
            </a:r>
            <a:endParaRPr sz="900" dirty="0"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</a:pPr>
            <a:br>
              <a:rPr lang="en-US" sz="900" dirty="0">
                <a:latin typeface="Poppins"/>
                <a:ea typeface="Poppins"/>
                <a:cs typeface="Poppins"/>
                <a:sym typeface="Poppins"/>
              </a:rPr>
            </a:br>
            <a:endParaRPr sz="900" dirty="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</a:pPr>
            <a:r>
              <a:rPr lang="en-US" sz="900" b="1" dirty="0">
                <a:latin typeface="Poppins"/>
                <a:ea typeface="Poppins"/>
                <a:cs typeface="Poppins"/>
                <a:sym typeface="Poppins"/>
              </a:rPr>
              <a:t>Was </a:t>
            </a:r>
            <a:r>
              <a:rPr lang="en-US" sz="900" b="1" dirty="0" err="1">
                <a:latin typeface="Poppins"/>
                <a:ea typeface="Poppins"/>
                <a:cs typeface="Poppins"/>
                <a:sym typeface="Poppins"/>
              </a:rPr>
              <a:t>könnten</a:t>
            </a:r>
            <a:r>
              <a:rPr lang="en-US" sz="900" b="1" dirty="0">
                <a:latin typeface="Poppins"/>
                <a:ea typeface="Poppins"/>
                <a:cs typeface="Poppins"/>
                <a:sym typeface="Poppins"/>
              </a:rPr>
              <a:t> die </a:t>
            </a:r>
            <a:r>
              <a:rPr lang="en-US" sz="900" b="1" dirty="0" err="1">
                <a:latin typeface="Poppins"/>
                <a:ea typeface="Poppins"/>
                <a:cs typeface="Poppins"/>
                <a:sym typeface="Poppins"/>
              </a:rPr>
              <a:t>Zuhörer</a:t>
            </a:r>
            <a:r>
              <a:rPr lang="en-US" sz="900" b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1" dirty="0" err="1">
                <a:latin typeface="Poppins"/>
                <a:ea typeface="Poppins"/>
                <a:cs typeface="Poppins"/>
                <a:sym typeface="Poppins"/>
              </a:rPr>
              <a:t>deiner</a:t>
            </a:r>
            <a:r>
              <a:rPr lang="en-US" sz="900" b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1" dirty="0" err="1">
                <a:latin typeface="Poppins"/>
                <a:ea typeface="Poppins"/>
                <a:cs typeface="Poppins"/>
                <a:sym typeface="Poppins"/>
              </a:rPr>
              <a:t>Präsentation</a:t>
            </a:r>
            <a:r>
              <a:rPr lang="en-US" sz="900" b="1" dirty="0">
                <a:latin typeface="Poppins"/>
                <a:ea typeface="Poppins"/>
                <a:cs typeface="Poppins"/>
                <a:sym typeface="Poppins"/>
              </a:rPr>
              <a:t> tun, um </a:t>
            </a:r>
            <a:r>
              <a:rPr lang="en-US" sz="900" b="1" dirty="0" err="1">
                <a:latin typeface="Poppins"/>
                <a:ea typeface="Poppins"/>
                <a:cs typeface="Poppins"/>
                <a:sym typeface="Poppins"/>
              </a:rPr>
              <a:t>dir</a:t>
            </a:r>
            <a:r>
              <a:rPr lang="en-US" sz="900" b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1" dirty="0" err="1">
                <a:latin typeface="Poppins"/>
                <a:ea typeface="Poppins"/>
                <a:cs typeface="Poppins"/>
                <a:sym typeface="Poppins"/>
              </a:rPr>
              <a:t>bei</a:t>
            </a:r>
            <a:r>
              <a:rPr lang="en-US" sz="900" b="1" dirty="0">
                <a:latin typeface="Poppins"/>
                <a:ea typeface="Poppins"/>
                <a:cs typeface="Poppins"/>
                <a:sym typeface="Poppins"/>
              </a:rPr>
              <a:t> der </a:t>
            </a:r>
            <a:r>
              <a:rPr lang="en-US" sz="900" b="1" dirty="0" err="1">
                <a:latin typeface="Poppins"/>
                <a:ea typeface="Poppins"/>
                <a:cs typeface="Poppins"/>
                <a:sym typeface="Poppins"/>
              </a:rPr>
              <a:t>Umsetzung</a:t>
            </a:r>
            <a:r>
              <a:rPr lang="en-US" sz="900" b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0" dirty="0" err="1">
                <a:latin typeface="Poppins"/>
                <a:ea typeface="Poppins"/>
                <a:cs typeface="Poppins"/>
                <a:sym typeface="Poppins"/>
              </a:rPr>
              <a:t>dieser</a:t>
            </a:r>
            <a:r>
              <a:rPr lang="en-US" sz="900" b="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0" dirty="0" err="1">
                <a:latin typeface="Poppins"/>
                <a:ea typeface="Poppins"/>
                <a:cs typeface="Poppins"/>
                <a:sym typeface="Poppins"/>
              </a:rPr>
              <a:t>Schritte</a:t>
            </a:r>
            <a:r>
              <a:rPr lang="en-US" sz="900" b="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1" dirty="0" err="1">
                <a:latin typeface="Poppins"/>
                <a:ea typeface="Poppins"/>
                <a:cs typeface="Poppins"/>
                <a:sym typeface="Poppins"/>
              </a:rPr>
              <a:t>zu</a:t>
            </a:r>
            <a:r>
              <a:rPr lang="en-US" sz="900" b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900" b="1" dirty="0" err="1">
                <a:latin typeface="Poppins"/>
                <a:ea typeface="Poppins"/>
                <a:cs typeface="Poppins"/>
                <a:sym typeface="Poppins"/>
              </a:rPr>
              <a:t>helfen</a:t>
            </a:r>
            <a:r>
              <a:rPr lang="en-US" sz="900" b="1" dirty="0">
                <a:latin typeface="Poppins"/>
                <a:ea typeface="Poppins"/>
                <a:cs typeface="Poppins"/>
                <a:sym typeface="Poppins"/>
              </a:rPr>
              <a:t>?</a:t>
            </a:r>
            <a:endParaRPr sz="900" dirty="0"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</a:pPr>
            <a:endParaRPr sz="9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" name="Google Shape;18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2"/>
          <p:cNvSpPr>
            <a:spLocks noGrp="1"/>
          </p:cNvSpPr>
          <p:nvPr>
            <p:ph type="pic" idx="2"/>
          </p:nvPr>
        </p:nvSpPr>
        <p:spPr>
          <a:xfrm>
            <a:off x="370706" y="283029"/>
            <a:ext cx="11454713" cy="6204268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>
            <a:spLocks noGrp="1"/>
          </p:cNvSpPr>
          <p:nvPr>
            <p:ph type="pic" idx="2"/>
          </p:nvPr>
        </p:nvSpPr>
        <p:spPr>
          <a:xfrm>
            <a:off x="5845628" y="718458"/>
            <a:ext cx="6346372" cy="538842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>
            <a:spLocks noGrp="1"/>
          </p:cNvSpPr>
          <p:nvPr>
            <p:ph type="pic" idx="2"/>
          </p:nvPr>
        </p:nvSpPr>
        <p:spPr>
          <a:xfrm>
            <a:off x="0" y="718458"/>
            <a:ext cx="6204855" cy="538842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0"/>
          <p:cNvSpPr>
            <a:spLocks noGrp="1"/>
          </p:cNvSpPr>
          <p:nvPr>
            <p:ph type="pic" idx="2"/>
          </p:nvPr>
        </p:nvSpPr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3"/>
          <p:cNvSpPr>
            <a:spLocks noGrp="1"/>
          </p:cNvSpPr>
          <p:nvPr>
            <p:ph type="pic" idx="2"/>
          </p:nvPr>
        </p:nvSpPr>
        <p:spPr>
          <a:xfrm>
            <a:off x="8333015" y="133350"/>
            <a:ext cx="3722915" cy="1534886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33"/>
          <p:cNvSpPr>
            <a:spLocks noGrp="1"/>
          </p:cNvSpPr>
          <p:nvPr>
            <p:ph type="pic" idx="3"/>
          </p:nvPr>
        </p:nvSpPr>
        <p:spPr>
          <a:xfrm>
            <a:off x="6732815" y="1796144"/>
            <a:ext cx="5323114" cy="3243943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33"/>
          <p:cNvSpPr>
            <a:spLocks noGrp="1"/>
          </p:cNvSpPr>
          <p:nvPr>
            <p:ph type="pic" idx="4"/>
          </p:nvPr>
        </p:nvSpPr>
        <p:spPr>
          <a:xfrm>
            <a:off x="8333014" y="5192487"/>
            <a:ext cx="3722915" cy="153488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4"/>
          <p:cNvSpPr>
            <a:spLocks noGrp="1"/>
          </p:cNvSpPr>
          <p:nvPr>
            <p:ph type="pic" idx="2"/>
          </p:nvPr>
        </p:nvSpPr>
        <p:spPr>
          <a:xfrm>
            <a:off x="555172" y="0"/>
            <a:ext cx="2188029" cy="1959429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34"/>
          <p:cNvSpPr>
            <a:spLocks noGrp="1"/>
          </p:cNvSpPr>
          <p:nvPr>
            <p:ph type="pic" idx="3"/>
          </p:nvPr>
        </p:nvSpPr>
        <p:spPr>
          <a:xfrm>
            <a:off x="3069771" y="0"/>
            <a:ext cx="2188029" cy="1959429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34"/>
          <p:cNvSpPr>
            <a:spLocks noGrp="1"/>
          </p:cNvSpPr>
          <p:nvPr>
            <p:ph type="pic" idx="4"/>
          </p:nvPr>
        </p:nvSpPr>
        <p:spPr>
          <a:xfrm>
            <a:off x="555171" y="4898571"/>
            <a:ext cx="2188029" cy="1959429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34"/>
          <p:cNvSpPr>
            <a:spLocks noGrp="1"/>
          </p:cNvSpPr>
          <p:nvPr>
            <p:ph type="pic" idx="5"/>
          </p:nvPr>
        </p:nvSpPr>
        <p:spPr>
          <a:xfrm>
            <a:off x="3069771" y="4898571"/>
            <a:ext cx="2188029" cy="1959429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34"/>
          <p:cNvSpPr>
            <a:spLocks noGrp="1"/>
          </p:cNvSpPr>
          <p:nvPr>
            <p:ph type="pic" idx="6"/>
          </p:nvPr>
        </p:nvSpPr>
        <p:spPr>
          <a:xfrm>
            <a:off x="555170" y="2209800"/>
            <a:ext cx="5029202" cy="242751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>
            <a:spLocks noGrp="1"/>
          </p:cNvSpPr>
          <p:nvPr>
            <p:ph type="pic" idx="2"/>
          </p:nvPr>
        </p:nvSpPr>
        <p:spPr>
          <a:xfrm>
            <a:off x="685801" y="1"/>
            <a:ext cx="3102429" cy="4691743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35"/>
          <p:cNvSpPr>
            <a:spLocks noGrp="1"/>
          </p:cNvSpPr>
          <p:nvPr>
            <p:ph type="pic" idx="3"/>
          </p:nvPr>
        </p:nvSpPr>
        <p:spPr>
          <a:xfrm>
            <a:off x="5987143" y="4691744"/>
            <a:ext cx="3102429" cy="2166257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35"/>
          <p:cNvSpPr>
            <a:spLocks noGrp="1"/>
          </p:cNvSpPr>
          <p:nvPr>
            <p:ph type="pic" idx="4"/>
          </p:nvPr>
        </p:nvSpPr>
        <p:spPr>
          <a:xfrm>
            <a:off x="9089572" y="1317172"/>
            <a:ext cx="3102429" cy="216625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6"/>
          <p:cNvSpPr>
            <a:spLocks noGrp="1"/>
          </p:cNvSpPr>
          <p:nvPr>
            <p:ph type="pic" idx="2"/>
          </p:nvPr>
        </p:nvSpPr>
        <p:spPr>
          <a:xfrm>
            <a:off x="691242" y="3037114"/>
            <a:ext cx="2514600" cy="3820886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6"/>
          <p:cNvSpPr>
            <a:spLocks noGrp="1"/>
          </p:cNvSpPr>
          <p:nvPr>
            <p:ph type="pic" idx="3"/>
          </p:nvPr>
        </p:nvSpPr>
        <p:spPr>
          <a:xfrm>
            <a:off x="3456214" y="3037114"/>
            <a:ext cx="2514600" cy="3820886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36"/>
          <p:cNvSpPr>
            <a:spLocks noGrp="1"/>
          </p:cNvSpPr>
          <p:nvPr>
            <p:ph type="pic" idx="4"/>
          </p:nvPr>
        </p:nvSpPr>
        <p:spPr>
          <a:xfrm>
            <a:off x="6221186" y="3037114"/>
            <a:ext cx="2514600" cy="3820886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36"/>
          <p:cNvSpPr>
            <a:spLocks noGrp="1"/>
          </p:cNvSpPr>
          <p:nvPr>
            <p:ph type="pic" idx="5"/>
          </p:nvPr>
        </p:nvSpPr>
        <p:spPr>
          <a:xfrm>
            <a:off x="8986158" y="3037114"/>
            <a:ext cx="2514600" cy="382088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7"/>
          <p:cNvSpPr>
            <a:spLocks noGrp="1"/>
          </p:cNvSpPr>
          <p:nvPr>
            <p:ph type="pic" idx="2"/>
          </p:nvPr>
        </p:nvSpPr>
        <p:spPr>
          <a:xfrm>
            <a:off x="947530" y="1116497"/>
            <a:ext cx="10296940" cy="397801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8"/>
          <p:cNvSpPr>
            <a:spLocks noGrp="1"/>
          </p:cNvSpPr>
          <p:nvPr>
            <p:ph type="pic" idx="2"/>
          </p:nvPr>
        </p:nvSpPr>
        <p:spPr>
          <a:xfrm>
            <a:off x="702365" y="609600"/>
            <a:ext cx="3034748" cy="5645426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38"/>
          <p:cNvSpPr>
            <a:spLocks noGrp="1"/>
          </p:cNvSpPr>
          <p:nvPr>
            <p:ph type="pic" idx="3"/>
          </p:nvPr>
        </p:nvSpPr>
        <p:spPr>
          <a:xfrm>
            <a:off x="4108172" y="609600"/>
            <a:ext cx="3034748" cy="227937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>
            <a:spLocks noGrp="1"/>
          </p:cNvSpPr>
          <p:nvPr>
            <p:ph type="pic" idx="2"/>
          </p:nvPr>
        </p:nvSpPr>
        <p:spPr>
          <a:xfrm>
            <a:off x="5532780" y="304796"/>
            <a:ext cx="6659220" cy="655320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0"/>
          <p:cNvSpPr>
            <a:spLocks noGrp="1"/>
          </p:cNvSpPr>
          <p:nvPr>
            <p:ph type="pic" idx="2"/>
          </p:nvPr>
        </p:nvSpPr>
        <p:spPr>
          <a:xfrm>
            <a:off x="-1" y="0"/>
            <a:ext cx="5943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40"/>
          <p:cNvSpPr>
            <a:spLocks noGrp="1"/>
          </p:cNvSpPr>
          <p:nvPr>
            <p:ph type="pic" idx="3"/>
          </p:nvPr>
        </p:nvSpPr>
        <p:spPr>
          <a:xfrm>
            <a:off x="4219073" y="834190"/>
            <a:ext cx="7571873" cy="13635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1"/>
          <p:cNvSpPr>
            <a:spLocks noGrp="1"/>
          </p:cNvSpPr>
          <p:nvPr>
            <p:ph type="pic" idx="2"/>
          </p:nvPr>
        </p:nvSpPr>
        <p:spPr>
          <a:xfrm>
            <a:off x="4960781" y="448734"/>
            <a:ext cx="6564629" cy="593301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2"/>
          <p:cNvSpPr>
            <a:spLocks noGrp="1"/>
          </p:cNvSpPr>
          <p:nvPr>
            <p:ph type="pic" idx="2"/>
          </p:nvPr>
        </p:nvSpPr>
        <p:spPr>
          <a:xfrm>
            <a:off x="1717963" y="1454729"/>
            <a:ext cx="9850582" cy="303414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3"/>
          <p:cNvSpPr>
            <a:spLocks noGrp="1"/>
          </p:cNvSpPr>
          <p:nvPr>
            <p:ph type="pic" idx="2"/>
          </p:nvPr>
        </p:nvSpPr>
        <p:spPr>
          <a:xfrm>
            <a:off x="457201" y="457199"/>
            <a:ext cx="5264549" cy="192869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43"/>
          <p:cNvSpPr>
            <a:spLocks noGrp="1"/>
          </p:cNvSpPr>
          <p:nvPr>
            <p:ph type="pic" idx="3"/>
          </p:nvPr>
        </p:nvSpPr>
        <p:spPr>
          <a:xfrm>
            <a:off x="1158080" y="2464655"/>
            <a:ext cx="5264549" cy="192869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43"/>
          <p:cNvSpPr>
            <a:spLocks noGrp="1"/>
          </p:cNvSpPr>
          <p:nvPr>
            <p:ph type="pic" idx="4"/>
          </p:nvPr>
        </p:nvSpPr>
        <p:spPr>
          <a:xfrm>
            <a:off x="457201" y="4472110"/>
            <a:ext cx="5264549" cy="192869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4"/>
          <p:cNvSpPr>
            <a:spLocks noGrp="1"/>
          </p:cNvSpPr>
          <p:nvPr>
            <p:ph type="pic" idx="2"/>
          </p:nvPr>
        </p:nvSpPr>
        <p:spPr>
          <a:xfrm>
            <a:off x="1406237" y="692727"/>
            <a:ext cx="9379527" cy="220287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ustom Layout">
  <p:cSld name="25_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5"/>
          <p:cNvSpPr>
            <a:spLocks noGrp="1"/>
          </p:cNvSpPr>
          <p:nvPr>
            <p:ph type="pic" idx="2"/>
          </p:nvPr>
        </p:nvSpPr>
        <p:spPr>
          <a:xfrm>
            <a:off x="945456" y="834887"/>
            <a:ext cx="4002156" cy="485029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Custom Layout">
  <p:cSld name="26_Custom Layou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6"/>
          <p:cNvSpPr>
            <a:spLocks noGrp="1"/>
          </p:cNvSpPr>
          <p:nvPr>
            <p:ph type="pic" idx="2"/>
          </p:nvPr>
        </p:nvSpPr>
        <p:spPr>
          <a:xfrm>
            <a:off x="1192696" y="1308654"/>
            <a:ext cx="4585252" cy="1972417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46"/>
          <p:cNvSpPr>
            <a:spLocks noGrp="1"/>
          </p:cNvSpPr>
          <p:nvPr>
            <p:ph type="pic" idx="3"/>
          </p:nvPr>
        </p:nvSpPr>
        <p:spPr>
          <a:xfrm>
            <a:off x="1192696" y="3576932"/>
            <a:ext cx="4585252" cy="197241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>
            <a:spLocks noGrp="1"/>
          </p:cNvSpPr>
          <p:nvPr>
            <p:ph type="pic" idx="2"/>
          </p:nvPr>
        </p:nvSpPr>
        <p:spPr>
          <a:xfrm>
            <a:off x="1073426" y="1205947"/>
            <a:ext cx="6414052" cy="433346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Custom Layout">
  <p:cSld name="27_Custom Layou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7"/>
          <p:cNvSpPr>
            <a:spLocks noGrp="1"/>
          </p:cNvSpPr>
          <p:nvPr>
            <p:ph type="pic" idx="2"/>
          </p:nvPr>
        </p:nvSpPr>
        <p:spPr>
          <a:xfrm>
            <a:off x="6710151" y="1395738"/>
            <a:ext cx="4253948" cy="4253948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47"/>
          <p:cNvSpPr>
            <a:spLocks noGrp="1"/>
          </p:cNvSpPr>
          <p:nvPr>
            <p:ph type="pic" idx="3"/>
          </p:nvPr>
        </p:nvSpPr>
        <p:spPr>
          <a:xfrm>
            <a:off x="1537252" y="1404730"/>
            <a:ext cx="4253948" cy="4253948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47"/>
          <p:cNvSpPr>
            <a:spLocks noGrp="1"/>
          </p:cNvSpPr>
          <p:nvPr>
            <p:ph type="pic" idx="4"/>
          </p:nvPr>
        </p:nvSpPr>
        <p:spPr>
          <a:xfrm>
            <a:off x="4234070" y="1044556"/>
            <a:ext cx="3723860" cy="37238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Custom Layout">
  <p:cSld name="28_Custom Layou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8"/>
          <p:cNvSpPr>
            <a:spLocks noGrp="1"/>
          </p:cNvSpPr>
          <p:nvPr>
            <p:ph type="pic" idx="2"/>
          </p:nvPr>
        </p:nvSpPr>
        <p:spPr>
          <a:xfrm>
            <a:off x="649357" y="646044"/>
            <a:ext cx="3631096" cy="5565913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48"/>
          <p:cNvSpPr>
            <a:spLocks noGrp="1"/>
          </p:cNvSpPr>
          <p:nvPr>
            <p:ph type="pic" idx="3"/>
          </p:nvPr>
        </p:nvSpPr>
        <p:spPr>
          <a:xfrm>
            <a:off x="7911548" y="646044"/>
            <a:ext cx="3631096" cy="5565913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48"/>
          <p:cNvSpPr>
            <a:spLocks noGrp="1"/>
          </p:cNvSpPr>
          <p:nvPr>
            <p:ph type="pic" idx="4"/>
          </p:nvPr>
        </p:nvSpPr>
        <p:spPr>
          <a:xfrm>
            <a:off x="4280453" y="646044"/>
            <a:ext cx="3631096" cy="55659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Custom Layout">
  <p:cSld name="29_Custom Layou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9"/>
          <p:cNvSpPr>
            <a:spLocks noGrp="1"/>
          </p:cNvSpPr>
          <p:nvPr>
            <p:ph type="pic" idx="2"/>
          </p:nvPr>
        </p:nvSpPr>
        <p:spPr>
          <a:xfrm>
            <a:off x="649356" y="3445565"/>
            <a:ext cx="3631096" cy="2932043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49"/>
          <p:cNvSpPr>
            <a:spLocks noGrp="1"/>
          </p:cNvSpPr>
          <p:nvPr>
            <p:ph type="pic" idx="3"/>
          </p:nvPr>
        </p:nvSpPr>
        <p:spPr>
          <a:xfrm>
            <a:off x="649357" y="513522"/>
            <a:ext cx="3631096" cy="2932043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49"/>
          <p:cNvSpPr>
            <a:spLocks noGrp="1"/>
          </p:cNvSpPr>
          <p:nvPr>
            <p:ph type="pic" idx="4"/>
          </p:nvPr>
        </p:nvSpPr>
        <p:spPr>
          <a:xfrm>
            <a:off x="4280453" y="513522"/>
            <a:ext cx="3631096" cy="2932043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49"/>
          <p:cNvSpPr>
            <a:spLocks noGrp="1"/>
          </p:cNvSpPr>
          <p:nvPr>
            <p:ph type="pic" idx="5"/>
          </p:nvPr>
        </p:nvSpPr>
        <p:spPr>
          <a:xfrm>
            <a:off x="4280452" y="3445565"/>
            <a:ext cx="3631096" cy="2932043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49"/>
          <p:cNvSpPr>
            <a:spLocks noGrp="1"/>
          </p:cNvSpPr>
          <p:nvPr>
            <p:ph type="pic" idx="6"/>
          </p:nvPr>
        </p:nvSpPr>
        <p:spPr>
          <a:xfrm>
            <a:off x="7911548" y="513522"/>
            <a:ext cx="3631096" cy="2932043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49"/>
          <p:cNvSpPr>
            <a:spLocks noGrp="1"/>
          </p:cNvSpPr>
          <p:nvPr>
            <p:ph type="pic" idx="7"/>
          </p:nvPr>
        </p:nvSpPr>
        <p:spPr>
          <a:xfrm>
            <a:off x="7911547" y="3445565"/>
            <a:ext cx="3631096" cy="293204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Custom Layout">
  <p:cSld name="30_Custom Layou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0"/>
          <p:cNvSpPr>
            <a:spLocks noGrp="1"/>
          </p:cNvSpPr>
          <p:nvPr>
            <p:ph type="pic" idx="2"/>
          </p:nvPr>
        </p:nvSpPr>
        <p:spPr>
          <a:xfrm>
            <a:off x="-1" y="77660"/>
            <a:ext cx="5949698" cy="678034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50"/>
          <p:cNvSpPr>
            <a:spLocks noGrp="1"/>
          </p:cNvSpPr>
          <p:nvPr>
            <p:ph type="pic" idx="3"/>
          </p:nvPr>
        </p:nvSpPr>
        <p:spPr>
          <a:xfrm>
            <a:off x="5949697" y="1"/>
            <a:ext cx="6242303" cy="671779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Custom Layout">
  <p:cSld name="31_Custom Layou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1"/>
          <p:cNvSpPr>
            <a:spLocks noGrp="1"/>
          </p:cNvSpPr>
          <p:nvPr>
            <p:ph type="pic" idx="2"/>
          </p:nvPr>
        </p:nvSpPr>
        <p:spPr>
          <a:xfrm>
            <a:off x="0" y="0"/>
            <a:ext cx="3383280" cy="4517136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51"/>
          <p:cNvSpPr>
            <a:spLocks noGrp="1"/>
          </p:cNvSpPr>
          <p:nvPr>
            <p:ph type="pic" idx="3"/>
          </p:nvPr>
        </p:nvSpPr>
        <p:spPr>
          <a:xfrm>
            <a:off x="3627120" y="0"/>
            <a:ext cx="2078736" cy="451713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Custom Layout">
  <p:cSld name="32_Custom Layou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2"/>
          <p:cNvSpPr>
            <a:spLocks noGrp="1"/>
          </p:cNvSpPr>
          <p:nvPr>
            <p:ph type="pic" idx="2"/>
          </p:nvPr>
        </p:nvSpPr>
        <p:spPr>
          <a:xfrm>
            <a:off x="6565392" y="694944"/>
            <a:ext cx="1787752" cy="5413248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52"/>
          <p:cNvSpPr>
            <a:spLocks noGrp="1"/>
          </p:cNvSpPr>
          <p:nvPr>
            <p:ph type="pic" idx="3"/>
          </p:nvPr>
        </p:nvSpPr>
        <p:spPr>
          <a:xfrm>
            <a:off x="8556628" y="694944"/>
            <a:ext cx="3001388" cy="541324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Custom Layout">
  <p:cSld name="33_Custom Layou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3"/>
          <p:cNvSpPr>
            <a:spLocks noGrp="1"/>
          </p:cNvSpPr>
          <p:nvPr>
            <p:ph type="pic" idx="2"/>
          </p:nvPr>
        </p:nvSpPr>
        <p:spPr>
          <a:xfrm>
            <a:off x="749809" y="813817"/>
            <a:ext cx="5364902" cy="46249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Custom Layout">
  <p:cSld name="34_Custom Layou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4"/>
          <p:cNvSpPr>
            <a:spLocks noGrp="1"/>
          </p:cNvSpPr>
          <p:nvPr>
            <p:ph type="pic" idx="2"/>
          </p:nvPr>
        </p:nvSpPr>
        <p:spPr>
          <a:xfrm>
            <a:off x="6181344" y="0"/>
            <a:ext cx="6010656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5"/>
          <p:cNvSpPr>
            <a:spLocks noGrp="1"/>
          </p:cNvSpPr>
          <p:nvPr>
            <p:ph type="pic" idx="2"/>
          </p:nvPr>
        </p:nvSpPr>
        <p:spPr>
          <a:xfrm>
            <a:off x="0" y="0"/>
            <a:ext cx="612648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Custom Layout">
  <p:cSld name="36_Custom Layou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6"/>
          <p:cNvSpPr>
            <a:spLocks noGrp="1"/>
          </p:cNvSpPr>
          <p:nvPr>
            <p:ph type="pic" idx="2"/>
          </p:nvPr>
        </p:nvSpPr>
        <p:spPr>
          <a:xfrm>
            <a:off x="1661160" y="1005841"/>
            <a:ext cx="8869680" cy="227278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>
            <a:spLocks noGrp="1"/>
          </p:cNvSpPr>
          <p:nvPr>
            <p:ph type="pic" idx="2"/>
          </p:nvPr>
        </p:nvSpPr>
        <p:spPr>
          <a:xfrm>
            <a:off x="3167271" y="1371600"/>
            <a:ext cx="8401878" cy="481716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Custom Layout">
  <p:cSld name="37_Custom Layou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7"/>
          <p:cNvSpPr>
            <a:spLocks noGrp="1"/>
          </p:cNvSpPr>
          <p:nvPr>
            <p:ph type="pic" idx="2"/>
          </p:nvPr>
        </p:nvSpPr>
        <p:spPr>
          <a:xfrm>
            <a:off x="3552704" y="658368"/>
            <a:ext cx="2735781" cy="2613804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57"/>
          <p:cNvSpPr>
            <a:spLocks noGrp="1"/>
          </p:cNvSpPr>
          <p:nvPr>
            <p:ph type="pic" idx="3"/>
          </p:nvPr>
        </p:nvSpPr>
        <p:spPr>
          <a:xfrm>
            <a:off x="694944" y="937174"/>
            <a:ext cx="5279884" cy="52624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Custom Layout">
  <p:cSld name="38_Custom Layou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8"/>
          <p:cNvSpPr>
            <a:spLocks noGrp="1"/>
          </p:cNvSpPr>
          <p:nvPr>
            <p:ph type="pic" idx="2"/>
          </p:nvPr>
        </p:nvSpPr>
        <p:spPr>
          <a:xfrm>
            <a:off x="624116" y="595086"/>
            <a:ext cx="2830285" cy="5762171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58"/>
          <p:cNvSpPr>
            <a:spLocks noGrp="1"/>
          </p:cNvSpPr>
          <p:nvPr>
            <p:ph type="pic" idx="3"/>
          </p:nvPr>
        </p:nvSpPr>
        <p:spPr>
          <a:xfrm>
            <a:off x="8490859" y="595085"/>
            <a:ext cx="3077029" cy="57621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Custom Layout">
  <p:cSld name="41_Custom Layou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9"/>
          <p:cNvSpPr>
            <a:spLocks noGrp="1"/>
          </p:cNvSpPr>
          <p:nvPr>
            <p:ph type="pic" idx="2"/>
          </p:nvPr>
        </p:nvSpPr>
        <p:spPr>
          <a:xfrm>
            <a:off x="4065817" y="1458687"/>
            <a:ext cx="2349498" cy="3824514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59"/>
          <p:cNvSpPr>
            <a:spLocks noGrp="1"/>
          </p:cNvSpPr>
          <p:nvPr>
            <p:ph type="pic" idx="3"/>
          </p:nvPr>
        </p:nvSpPr>
        <p:spPr>
          <a:xfrm>
            <a:off x="6574974" y="547914"/>
            <a:ext cx="3077029" cy="57621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Title Slide">
  <p:cSld name="30_Title Slid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>
            <a:spLocks noGrp="1"/>
          </p:cNvSpPr>
          <p:nvPr>
            <p:ph type="pic" idx="2"/>
          </p:nvPr>
        </p:nvSpPr>
        <p:spPr>
          <a:xfrm>
            <a:off x="6128952" y="283029"/>
            <a:ext cx="5696465" cy="31150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6" name="Google Shape;136;p14"/>
          <p:cNvSpPr>
            <a:spLocks noGrp="1"/>
          </p:cNvSpPr>
          <p:nvPr>
            <p:ph type="pic" idx="3"/>
          </p:nvPr>
        </p:nvSpPr>
        <p:spPr>
          <a:xfrm>
            <a:off x="383061" y="3398109"/>
            <a:ext cx="5745892" cy="308919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>
            <a:spLocks noGrp="1"/>
          </p:cNvSpPr>
          <p:nvPr>
            <p:ph type="pic" idx="2"/>
          </p:nvPr>
        </p:nvSpPr>
        <p:spPr>
          <a:xfrm>
            <a:off x="370706" y="283029"/>
            <a:ext cx="11454713" cy="620426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6_Title Slide">
  <p:cSld name="356_Title Slid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>
            <a:spLocks noGrp="1"/>
          </p:cNvSpPr>
          <p:nvPr>
            <p:ph type="pic" idx="2"/>
          </p:nvPr>
        </p:nvSpPr>
        <p:spPr>
          <a:xfrm>
            <a:off x="370703" y="370703"/>
            <a:ext cx="5548184" cy="61165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1_Title Slide">
  <p:cSld name="101_Title Slid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>
            <a:spLocks noGrp="1"/>
          </p:cNvSpPr>
          <p:nvPr>
            <p:ph type="pic" idx="2"/>
          </p:nvPr>
        </p:nvSpPr>
        <p:spPr>
          <a:xfrm>
            <a:off x="1260394" y="2144054"/>
            <a:ext cx="2347783" cy="177304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43" name="Google Shape;143;p17"/>
          <p:cNvSpPr>
            <a:spLocks noGrp="1"/>
          </p:cNvSpPr>
          <p:nvPr>
            <p:ph type="pic" idx="3"/>
          </p:nvPr>
        </p:nvSpPr>
        <p:spPr>
          <a:xfrm>
            <a:off x="3682318" y="2144054"/>
            <a:ext cx="2347783" cy="177304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44" name="Google Shape;144;p17"/>
          <p:cNvSpPr>
            <a:spLocks noGrp="1"/>
          </p:cNvSpPr>
          <p:nvPr>
            <p:ph type="pic" idx="4"/>
          </p:nvPr>
        </p:nvSpPr>
        <p:spPr>
          <a:xfrm>
            <a:off x="6104242" y="2144054"/>
            <a:ext cx="2347783" cy="177304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45" name="Google Shape;145;p17"/>
          <p:cNvSpPr>
            <a:spLocks noGrp="1"/>
          </p:cNvSpPr>
          <p:nvPr>
            <p:ph type="pic" idx="5"/>
          </p:nvPr>
        </p:nvSpPr>
        <p:spPr>
          <a:xfrm>
            <a:off x="8526166" y="2144054"/>
            <a:ext cx="2347783" cy="177304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46" name="Google Shape;146;p17"/>
          <p:cNvSpPr>
            <a:spLocks noGrp="1"/>
          </p:cNvSpPr>
          <p:nvPr>
            <p:ph type="pic" idx="6"/>
          </p:nvPr>
        </p:nvSpPr>
        <p:spPr>
          <a:xfrm>
            <a:off x="1260394" y="3985210"/>
            <a:ext cx="2347783" cy="177304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47" name="Google Shape;147;p17"/>
          <p:cNvSpPr>
            <a:spLocks noGrp="1"/>
          </p:cNvSpPr>
          <p:nvPr>
            <p:ph type="pic" idx="7"/>
          </p:nvPr>
        </p:nvSpPr>
        <p:spPr>
          <a:xfrm>
            <a:off x="3682318" y="3985210"/>
            <a:ext cx="2347783" cy="177304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48" name="Google Shape;148;p17"/>
          <p:cNvSpPr>
            <a:spLocks noGrp="1"/>
          </p:cNvSpPr>
          <p:nvPr>
            <p:ph type="pic" idx="8"/>
          </p:nvPr>
        </p:nvSpPr>
        <p:spPr>
          <a:xfrm>
            <a:off x="6104242" y="3985210"/>
            <a:ext cx="2347783" cy="177304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49" name="Google Shape;149;p17"/>
          <p:cNvSpPr>
            <a:spLocks noGrp="1"/>
          </p:cNvSpPr>
          <p:nvPr>
            <p:ph type="pic" idx="9"/>
          </p:nvPr>
        </p:nvSpPr>
        <p:spPr>
          <a:xfrm>
            <a:off x="8526166" y="3985210"/>
            <a:ext cx="2347783" cy="177304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50" name="Google Shape;150;p17"/>
          <p:cNvSpPr txBox="1">
            <a:spLocks noGrp="1"/>
          </p:cNvSpPr>
          <p:nvPr>
            <p:ph type="title"/>
          </p:nvPr>
        </p:nvSpPr>
        <p:spPr>
          <a:xfrm>
            <a:off x="838201" y="735829"/>
            <a:ext cx="10515600" cy="62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4_Title Slide">
  <p:cSld name="354_Title Slid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>
            <a:spLocks noGrp="1"/>
          </p:cNvSpPr>
          <p:nvPr>
            <p:ph type="title"/>
          </p:nvPr>
        </p:nvSpPr>
        <p:spPr>
          <a:xfrm>
            <a:off x="838200" y="735829"/>
            <a:ext cx="10515600" cy="62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2_Title Slide">
  <p:cSld name="292_Title Slid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0"/>
          <p:cNvSpPr>
            <a:spLocks noGrp="1"/>
          </p:cNvSpPr>
          <p:nvPr>
            <p:ph type="pic" idx="2"/>
          </p:nvPr>
        </p:nvSpPr>
        <p:spPr>
          <a:xfrm>
            <a:off x="1739460" y="2531914"/>
            <a:ext cx="2743200" cy="2061006"/>
          </a:xfrm>
          <a:prstGeom prst="ellipse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55" name="Google Shape;155;p60"/>
          <p:cNvSpPr>
            <a:spLocks noGrp="1"/>
          </p:cNvSpPr>
          <p:nvPr>
            <p:ph type="pic" idx="3"/>
          </p:nvPr>
        </p:nvSpPr>
        <p:spPr>
          <a:xfrm>
            <a:off x="4892567" y="2531914"/>
            <a:ext cx="2743200" cy="2061006"/>
          </a:xfrm>
          <a:prstGeom prst="ellipse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56" name="Google Shape;156;p60"/>
          <p:cNvSpPr>
            <a:spLocks noGrp="1"/>
          </p:cNvSpPr>
          <p:nvPr>
            <p:ph type="pic" idx="4"/>
          </p:nvPr>
        </p:nvSpPr>
        <p:spPr>
          <a:xfrm>
            <a:off x="8045672" y="2531914"/>
            <a:ext cx="2743200" cy="2061006"/>
          </a:xfrm>
          <a:prstGeom prst="ellipse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57" name="Google Shape;157;p60"/>
          <p:cNvSpPr txBox="1">
            <a:spLocks noGrp="1"/>
          </p:cNvSpPr>
          <p:nvPr>
            <p:ph type="title"/>
          </p:nvPr>
        </p:nvSpPr>
        <p:spPr>
          <a:xfrm>
            <a:off x="838201" y="735829"/>
            <a:ext cx="10515600" cy="62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>
            <a:spLocks noGrp="1"/>
          </p:cNvSpPr>
          <p:nvPr>
            <p:ph type="pic" idx="2"/>
          </p:nvPr>
        </p:nvSpPr>
        <p:spPr>
          <a:xfrm>
            <a:off x="477078" y="490331"/>
            <a:ext cx="1815548" cy="5963479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22"/>
          <p:cNvSpPr>
            <a:spLocks noGrp="1"/>
          </p:cNvSpPr>
          <p:nvPr>
            <p:ph type="pic" idx="3"/>
          </p:nvPr>
        </p:nvSpPr>
        <p:spPr>
          <a:xfrm>
            <a:off x="2445025" y="490331"/>
            <a:ext cx="3438939" cy="59634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>
            <a:spLocks noGrp="1"/>
          </p:cNvSpPr>
          <p:nvPr>
            <p:ph type="pic" idx="2"/>
          </p:nvPr>
        </p:nvSpPr>
        <p:spPr>
          <a:xfrm>
            <a:off x="477078" y="450574"/>
            <a:ext cx="3106900" cy="2425148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23"/>
          <p:cNvSpPr>
            <a:spLocks noGrp="1"/>
          </p:cNvSpPr>
          <p:nvPr>
            <p:ph type="pic" idx="3"/>
          </p:nvPr>
        </p:nvSpPr>
        <p:spPr>
          <a:xfrm>
            <a:off x="3781000" y="642730"/>
            <a:ext cx="2288495" cy="12192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23"/>
          <p:cNvSpPr>
            <a:spLocks noGrp="1"/>
          </p:cNvSpPr>
          <p:nvPr>
            <p:ph type="pic" idx="4"/>
          </p:nvPr>
        </p:nvSpPr>
        <p:spPr>
          <a:xfrm>
            <a:off x="560434" y="3127512"/>
            <a:ext cx="1470094" cy="3008245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23"/>
          <p:cNvSpPr>
            <a:spLocks noGrp="1"/>
          </p:cNvSpPr>
          <p:nvPr>
            <p:ph type="pic" idx="5"/>
          </p:nvPr>
        </p:nvSpPr>
        <p:spPr>
          <a:xfrm>
            <a:off x="2280596" y="2054087"/>
            <a:ext cx="3788901" cy="428045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>
            <a:spLocks noGrp="1"/>
          </p:cNvSpPr>
          <p:nvPr>
            <p:ph type="pic" idx="2"/>
          </p:nvPr>
        </p:nvSpPr>
        <p:spPr>
          <a:xfrm>
            <a:off x="5592417" y="3596220"/>
            <a:ext cx="3339548" cy="2327502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24"/>
          <p:cNvSpPr>
            <a:spLocks noGrp="1"/>
          </p:cNvSpPr>
          <p:nvPr>
            <p:ph type="pic" idx="3"/>
          </p:nvPr>
        </p:nvSpPr>
        <p:spPr>
          <a:xfrm>
            <a:off x="5592417" y="1099930"/>
            <a:ext cx="3339548" cy="2327502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24"/>
          <p:cNvSpPr>
            <a:spLocks noGrp="1"/>
          </p:cNvSpPr>
          <p:nvPr>
            <p:ph type="pic" idx="4"/>
          </p:nvPr>
        </p:nvSpPr>
        <p:spPr>
          <a:xfrm>
            <a:off x="6526695" y="450574"/>
            <a:ext cx="5214731" cy="596347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>
            <a:spLocks noGrp="1"/>
          </p:cNvSpPr>
          <p:nvPr>
            <p:ph type="pic" idx="2"/>
          </p:nvPr>
        </p:nvSpPr>
        <p:spPr>
          <a:xfrm>
            <a:off x="424069" y="397566"/>
            <a:ext cx="3763618" cy="6016487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25"/>
          <p:cNvSpPr>
            <a:spLocks noGrp="1"/>
          </p:cNvSpPr>
          <p:nvPr>
            <p:ph type="pic" idx="3"/>
          </p:nvPr>
        </p:nvSpPr>
        <p:spPr>
          <a:xfrm>
            <a:off x="3438938" y="397565"/>
            <a:ext cx="3763618" cy="601648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>
            <a:spLocks noGrp="1"/>
          </p:cNvSpPr>
          <p:nvPr>
            <p:ph type="pic" idx="2"/>
          </p:nvPr>
        </p:nvSpPr>
        <p:spPr>
          <a:xfrm>
            <a:off x="4394014" y="790658"/>
            <a:ext cx="5146313" cy="5146313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26"/>
          <p:cNvSpPr>
            <a:spLocks noGrp="1"/>
          </p:cNvSpPr>
          <p:nvPr>
            <p:ph type="pic" idx="3"/>
          </p:nvPr>
        </p:nvSpPr>
        <p:spPr>
          <a:xfrm>
            <a:off x="8069323" y="1287653"/>
            <a:ext cx="3432649" cy="415232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ysCm1iA4v0c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hyperlink" Target="https://emojipedia.org/hourglass-not-done/" TargetMode="External"/><Relationship Id="rId5" Type="http://schemas.openxmlformats.org/officeDocument/2006/relationships/hyperlink" Target="https://www.youtube.com/watch?v=ysCm1iA4v0c&amp;ab_channel=BETTERFUTURES-foryoungnewcomerentrepreneurs" TargetMode="External"/><Relationship Id="rId4" Type="http://schemas.openxmlformats.org/officeDocument/2006/relationships/hyperlink" Target="https://www.youtube.com/playlist?list=PLtR_BRboSMy_FaZUvxhllfi6TeqY4mjB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4.xml"/><Relationship Id="rId5" Type="http://schemas.openxmlformats.org/officeDocument/2006/relationships/hyperlink" Target="https://bit.ly/better_futures_collab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f2d1b782b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450" y="415925"/>
            <a:ext cx="1000125" cy="438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4" name="Google Shape;164;gf2d1b782b7_0_0"/>
          <p:cNvGraphicFramePr/>
          <p:nvPr>
            <p:extLst>
              <p:ext uri="{D42A27DB-BD31-4B8C-83A1-F6EECF244321}">
                <p14:modId xmlns:p14="http://schemas.microsoft.com/office/powerpoint/2010/main" val="1815059389"/>
              </p:ext>
            </p:extLst>
          </p:nvPr>
        </p:nvGraphicFramePr>
        <p:xfrm>
          <a:off x="1733050" y="314325"/>
          <a:ext cx="5413550" cy="633730"/>
        </p:xfrm>
        <a:graphic>
          <a:graphicData uri="http://schemas.openxmlformats.org/drawingml/2006/table">
            <a:tbl>
              <a:tblPr>
                <a:noFill/>
                <a:tableStyleId>{BEC5DF1D-E069-4049-878F-1BA3C3FA7A37}</a:tableStyleId>
              </a:tblPr>
              <a:tblGrid>
                <a:gridCol w="359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330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1EB89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💜💙🧡 </a:t>
                      </a:r>
                      <a:r>
                        <a:rPr lang="en-US" sz="3500" b="1">
                          <a:solidFill>
                            <a:srgbClr val="1EB89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CONNECT</a:t>
                      </a:r>
                      <a:r>
                        <a:rPr lang="en-US" sz="2300" b="1">
                          <a:solidFill>
                            <a:srgbClr val="AA227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000" b="1">
                          <a:solidFill>
                            <a:srgbClr val="F480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uFill>
                            <a:noFill/>
                          </a:u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▶️ </a:t>
                      </a:r>
                      <a:r>
                        <a:rPr lang="en-US" sz="1800" b="1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Der Link </a:t>
                      </a:r>
                      <a:r>
                        <a:rPr lang="en-US" sz="1800" b="1" u="sng" dirty="0" err="1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zur</a:t>
                      </a:r>
                      <a:r>
                        <a:rPr lang="en-US" sz="1800" b="1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Serie</a:t>
                      </a:r>
                      <a:endParaRPr sz="1800" b="1" u="sng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5" name="Google Shape;165;gf2d1b782b7_0_0"/>
          <p:cNvGraphicFramePr/>
          <p:nvPr>
            <p:extLst>
              <p:ext uri="{D42A27DB-BD31-4B8C-83A1-F6EECF244321}">
                <p14:modId xmlns:p14="http://schemas.microsoft.com/office/powerpoint/2010/main" val="2059939896"/>
              </p:ext>
            </p:extLst>
          </p:nvPr>
        </p:nvGraphicFramePr>
        <p:xfrm>
          <a:off x="18789" y="1084736"/>
          <a:ext cx="7543800" cy="5786125"/>
        </p:xfrm>
        <a:graphic>
          <a:graphicData uri="http://schemas.openxmlformats.org/drawingml/2006/table">
            <a:tbl>
              <a:tblPr>
                <a:noFill/>
                <a:tableStyleId>{BEC5DF1D-E069-4049-878F-1BA3C3FA7A37}</a:tableStyleId>
              </a:tblPr>
              <a:tblGrid>
                <a:gridCol w="324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0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i="0" u="none" strike="noStrike" cap="none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Zuerst</a:t>
                      </a:r>
                      <a:r>
                        <a:rPr lang="en-US" sz="22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2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dieses Video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!</a:t>
                      </a:r>
                      <a:r>
                        <a:rPr lang="en-US" sz="2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🔻</a:t>
                      </a:r>
                      <a:endParaRPr sz="22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lang="en-US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lang="en-US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lang="en-US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lang="en-US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lang="en-US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lang="en-US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🎯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Ziele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dieser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Aufgabe:</a:t>
                      </a:r>
                      <a:endParaRPr sz="20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38100"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B8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Meine</a:t>
                      </a:r>
                      <a:r>
                        <a:rPr lang="en-US" sz="20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Aufgabe</a:t>
                      </a:r>
                      <a:br>
                        <a:rPr lang="en-US" sz="11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5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Werden</a:t>
                      </a:r>
                      <a:r>
                        <a:rPr lang="en-US" sz="25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andere</a:t>
                      </a:r>
                      <a:r>
                        <a:rPr lang="en-US" sz="25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 </a:t>
                      </a:r>
                      <a:r>
                        <a:rPr lang="en-US" sz="25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meine</a:t>
                      </a:r>
                      <a:r>
                        <a:rPr lang="en-US" sz="25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Idee </a:t>
                      </a:r>
                      <a:r>
                        <a:rPr lang="en-US" sz="25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glauben</a:t>
                      </a:r>
                      <a:r>
                        <a:rPr lang="en-US" sz="25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</a:t>
                      </a:r>
                      <a:endParaRPr sz="16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2458A1"/>
                          </a:solidFill>
                          <a:uFill>
                            <a:noFill/>
                          </a:u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⏳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Diese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Aufgabe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nimmt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ca. 10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Stunden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Anspruch</a:t>
                      </a:r>
                      <a:endParaRPr sz="12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1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💬🗨️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Format: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Wir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empfehlen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diese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Aufgabe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folgendermaßen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zu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erledigen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endParaRPr sz="12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048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Fülle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die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Bereiche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Folien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&amp;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Skripte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für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jede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Folie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allein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oder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mit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einem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Mentor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aus.</a:t>
                      </a:r>
                      <a:endParaRPr sz="12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048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Stelle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jemandem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deine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Idee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anhand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der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Folien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und des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Skripts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vor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und lass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Feedback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geben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2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38100"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B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850">
                <a:tc>
                  <a:txBody>
                    <a:bodyPr/>
                    <a:lstStyle/>
                    <a:p>
                      <a:pPr marL="457200" lvl="0" indent="-26975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★"/>
                      </a:pP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stellst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deine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Ideen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mit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mehr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Selbstvertrauen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anderen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Personen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vor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6975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★"/>
                      </a:pP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nutzt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deine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Präsentationen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um Feedback von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anderen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Personen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zu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erhalten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69750" algn="l" rtl="0">
                        <a:spcBef>
                          <a:spcPts val="1200"/>
                        </a:spcBef>
                        <a:spcAft>
                          <a:spcPts val="1200"/>
                        </a:spcAft>
                        <a:buSzPts val="1300"/>
                        <a:buFont typeface="Calibri"/>
                        <a:buChar char="★"/>
                      </a:pP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nutzt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deine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Präsentationen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um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neue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Möglichkeiten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zu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erhalten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deine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Ideen in die Tat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umzusetzen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0" lvl="0" indent="-27305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★"/>
                      </a:pP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bekommst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eine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bessere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Vorstellung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von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deiner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Idee 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60000" lvl="0" indent="-27305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★"/>
                      </a:pP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kannst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deine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Story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erzählen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und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sie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jederzeit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beliebigen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Personen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erklären</a:t>
                      </a:r>
                      <a:endParaRPr lang="en-US"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60000" lvl="0" indent="-27305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★"/>
                      </a:pP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 hast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eine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visuelle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Präsentation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die es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sogar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noch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leichter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macht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deine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Idee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vorzustellen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  <a:p>
                      <a:pPr marL="360000" lvl="0" indent="-273050" algn="l" rtl="0">
                        <a:spcBef>
                          <a:spcPts val="1200"/>
                        </a:spcBef>
                        <a:spcAft>
                          <a:spcPts val="1200"/>
                        </a:spcAft>
                        <a:buSzPts val="1300"/>
                        <a:buFont typeface="Calibri"/>
                        <a:buChar char="★"/>
                      </a:pP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übst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dich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Präsentieren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und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Präsentationen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erstellen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6" name="Google Shape;166;gf2d1b782b7_0_0"/>
          <p:cNvPicPr preferRelativeResize="0"/>
          <p:nvPr/>
        </p:nvPicPr>
        <p:blipFill rotWithShape="1">
          <a:blip r:embed="rId7">
            <a:alphaModFix/>
          </a:blip>
          <a:srcRect t="6792" b="6792"/>
          <a:stretch/>
        </p:blipFill>
        <p:spPr>
          <a:xfrm>
            <a:off x="7696200" y="946150"/>
            <a:ext cx="2914650" cy="1885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7" name="Google Shape;167;gf2d1b782b7_0_0"/>
          <p:cNvGraphicFramePr/>
          <p:nvPr>
            <p:extLst>
              <p:ext uri="{D42A27DB-BD31-4B8C-83A1-F6EECF244321}">
                <p14:modId xmlns:p14="http://schemas.microsoft.com/office/powerpoint/2010/main" val="2044544725"/>
              </p:ext>
            </p:extLst>
          </p:nvPr>
        </p:nvGraphicFramePr>
        <p:xfrm>
          <a:off x="7480450" y="0"/>
          <a:ext cx="4711550" cy="6858000"/>
        </p:xfrm>
        <a:graphic>
          <a:graphicData uri="http://schemas.openxmlformats.org/drawingml/2006/table">
            <a:tbl>
              <a:tblPr>
                <a:noFill/>
                <a:tableStyleId>{BEC5DF1D-E069-4049-878F-1BA3C3FA7A37}</a:tableStyleId>
              </a:tblPr>
              <a:tblGrid>
                <a:gridCol w="471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3550">
                <a:tc>
                  <a:txBody>
                    <a:bodyPr/>
                    <a:lstStyle/>
                    <a:p>
                      <a:pPr marL="179999" lvl="0" indent="0" algn="l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⁉️ Wie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erledigst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du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diese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Aufgabe?</a:t>
                      </a:r>
                      <a:endParaRPr sz="20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B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4450">
                <a:tc>
                  <a:txBody>
                    <a:bodyPr/>
                    <a:lstStyle/>
                    <a:p>
                      <a:pPr marL="38100" marR="241126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1️⃣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Schau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dir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 dieses Video 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für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diese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Aufgabe an.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8100" marR="241126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2️⃣ </a:t>
                      </a:r>
                      <a:r>
                        <a:rPr lang="en-US" sz="12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Wer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ist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dein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Zielpublikum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Es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ist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immer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wichtig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ein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bestimmtes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Zielpublikum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Kopf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zu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haben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wenn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du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deine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Präsentation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planst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!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Denk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daran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Wer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deinem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Bekanntenkreis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kann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wertvolles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Feedback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zu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deiner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Präsentation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und Idee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geben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8100" marR="241126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3️⃣ 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Bereite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als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nächstes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Folie 1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vor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Darin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geht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es um dich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als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Person und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als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potentieller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Entrepreneur. 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marR="241126" lvl="1" indent="-19050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Char char="○"/>
                      </a:pPr>
                      <a:r>
                        <a:rPr lang="en-US" sz="12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Schreib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die </a:t>
                      </a:r>
                      <a:r>
                        <a:rPr lang="en-US" sz="12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wichtigsten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Stichpunkte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auf die Folie.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marR="241126" lvl="1" indent="-19050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Char char="○"/>
                      </a:pP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Verfasse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ein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Skript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 den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Foliennotizen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sodas du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immer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genau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weißt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was du an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welchem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Punkt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sagen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möchtest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marR="241126" lvl="1" indent="-19050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Char char="○"/>
                      </a:pP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Tausch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das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Platzhalterfoto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mit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einem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Foto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von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aus.</a:t>
                      </a:r>
                      <a:endParaRPr lang="en-US"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8100" marR="241126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4️⃣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Bereite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als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nächstes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Folie 2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vor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Darin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geht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es um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deine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Idee.</a:t>
                      </a:r>
                    </a:p>
                    <a:p>
                      <a:pPr marL="228600" marR="241126" lvl="1" indent="-19050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Char char="○"/>
                      </a:pPr>
                      <a:r>
                        <a:rPr lang="en-US" sz="1200" b="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Schreib</a:t>
                      </a:r>
                      <a:r>
                        <a:rPr lang="en-US" sz="1200" b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die </a:t>
                      </a:r>
                      <a:r>
                        <a:rPr lang="en-US" sz="12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wichtigsten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Stichpunkte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b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auf die Folie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marR="241126" lvl="1" indent="-19050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Char char="○"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Wie auf Folie 1 </a:t>
                      </a:r>
                      <a:r>
                        <a:rPr lang="en-US" sz="12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verfasse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ein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Skript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 den </a:t>
                      </a:r>
                      <a:r>
                        <a:rPr lang="en-US" sz="12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Foliennotizen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marR="241126" lvl="1" indent="-19050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Char char="○"/>
                      </a:pPr>
                      <a:r>
                        <a:rPr lang="en-US" sz="12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Tausch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die </a:t>
                      </a:r>
                      <a:r>
                        <a:rPr lang="en-US" sz="12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Platzhalterfotos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b="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mit</a:t>
                      </a:r>
                      <a:r>
                        <a:rPr lang="en-US" sz="1200" b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b="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Fotos</a:t>
                      </a:r>
                      <a:r>
                        <a:rPr lang="en-US" sz="1200" b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b="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aus</a:t>
                      </a:r>
                      <a:r>
                        <a:rPr lang="en-US" sz="1200" b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die </a:t>
                      </a:r>
                      <a:r>
                        <a:rPr lang="en-US" sz="1200" b="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deine</a:t>
                      </a:r>
                      <a:r>
                        <a:rPr lang="en-US" sz="1200" b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Idee, die </a:t>
                      </a:r>
                      <a:r>
                        <a:rPr lang="en-US" sz="1200" b="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Zielkunden</a:t>
                      </a:r>
                      <a:r>
                        <a:rPr lang="en-US" sz="1200" b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und die </a:t>
                      </a:r>
                      <a:r>
                        <a:rPr lang="en-US" sz="1200" b="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große</a:t>
                      </a:r>
                      <a:r>
                        <a:rPr lang="en-US" sz="1200" b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Vision </a:t>
                      </a:r>
                      <a:r>
                        <a:rPr lang="en-US" sz="1200" b="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vorstellen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8100" marR="241126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5️⃣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Üb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deine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Präsentation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als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nächstes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Modus “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Bildschirmpräsentation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” 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241126" lvl="1" indent="-19050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Char char="○"/>
                      </a:pP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Während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du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übst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kannst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du dich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mit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deinem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Smartphone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oder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dieser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App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aufnehmen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um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Nachhinein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zu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überprüfen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was du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verbessern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kannst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  <a:p>
                      <a:pPr marL="342900" marR="241126" lvl="1" indent="-19050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Char char="○"/>
                      </a:pP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Präg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die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Animationen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der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Folien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ein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Wenn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du die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Präsentation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hältst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pass die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Animationen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deinen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Vortrag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an.</a:t>
                      </a:r>
                    </a:p>
                    <a:p>
                      <a:pPr marL="38100" marR="241126" lvl="0" indent="0" algn="l" rtl="0">
                        <a:spcBef>
                          <a:spcPts val="500"/>
                        </a:spcBef>
                        <a:spcAft>
                          <a:spcPts val="500"/>
                        </a:spcAft>
                        <a:buSzPts val="1200"/>
                        <a:buFont typeface="Calibri"/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6️⃣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Jetzt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wird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es Zeit, die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Präsentation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vor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anderen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Personen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zu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halten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!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Trag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sie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einer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Person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oder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Gruppe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vor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und bitte um Feedback –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sowohl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zu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deiner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Idee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als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auch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zur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Präsentation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selbst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Versuch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die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Präsentation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nicht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länger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als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5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Minuten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zu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halten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– Menschen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mögen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kurze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Vorstellungen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einer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Idee.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Denk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daran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es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geht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immer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besser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wenn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du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Feedback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geben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lässt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!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8" name="Google Shape;168;gf2d1b782b7_0_0">
            <a:hlinkClick r:id="rId8"/>
          </p:cNvPr>
          <p:cNvPicPr preferRelativeResize="0"/>
          <p:nvPr/>
        </p:nvPicPr>
        <p:blipFill rotWithShape="1">
          <a:blip r:embed="rId7">
            <a:alphaModFix/>
          </a:blip>
          <a:srcRect t="6792" b="6792"/>
          <a:stretch/>
        </p:blipFill>
        <p:spPr>
          <a:xfrm>
            <a:off x="304799" y="1876426"/>
            <a:ext cx="2548225" cy="164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 txBox="1"/>
          <p:nvPr/>
        </p:nvSpPr>
        <p:spPr>
          <a:xfrm>
            <a:off x="5659348" y="2549700"/>
            <a:ext cx="5283900" cy="723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111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Roboto"/>
              <a:buChar char="⮚"/>
            </a:pP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Schreib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in </a:t>
            </a: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diesen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zwei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Zeilen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etwas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über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dich, was du </a:t>
            </a: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mit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deinen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Zuhörern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teilen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möchtest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2"/>
          <p:cNvSpPr txBox="1"/>
          <p:nvPr/>
        </p:nvSpPr>
        <p:spPr>
          <a:xfrm>
            <a:off x="5659348" y="2041674"/>
            <a:ext cx="3872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None/>
            </a:pPr>
            <a:r>
              <a:rPr lang="en-US" sz="2000" b="1" i="0" u="none" strike="noStrike" cap="none" dirty="0" err="1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>Über</a:t>
            </a:r>
            <a:r>
              <a:rPr lang="en-US" sz="2000" b="1" i="0" u="none" strike="noStrike" cap="none" dirty="0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b="1" i="0" u="none" strike="noStrike" cap="none" dirty="0" err="1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>mich</a:t>
            </a:r>
            <a:r>
              <a:rPr lang="en-US" sz="2000" b="1" i="0" u="none" strike="noStrike" cap="none" dirty="0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>: Eine </a:t>
            </a:r>
            <a:r>
              <a:rPr lang="en-US" sz="2000" b="1" i="0" u="none" strike="noStrike" cap="none" dirty="0" err="1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>Vorstellung</a:t>
            </a:r>
            <a:endParaRPr sz="1400" b="0" i="0" u="none" strike="noStrike" cap="none" dirty="0">
              <a:solidFill>
                <a:srgbClr val="AA227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"/>
          <p:cNvSpPr txBox="1"/>
          <p:nvPr/>
        </p:nvSpPr>
        <p:spPr>
          <a:xfrm>
            <a:off x="5659348" y="5123933"/>
            <a:ext cx="6766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>Das </a:t>
            </a:r>
            <a:r>
              <a:rPr lang="en-US" sz="2000" b="1" dirty="0" err="1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>motiviert</a:t>
            </a:r>
            <a:r>
              <a:rPr lang="en-US" sz="2000" b="1" dirty="0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b="1" dirty="0" err="1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>mich</a:t>
            </a:r>
            <a:r>
              <a:rPr lang="en-US" sz="2000" b="1" dirty="0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000" b="1" dirty="0" err="1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>ein</a:t>
            </a:r>
            <a:r>
              <a:rPr lang="en-US" sz="2000" b="1" dirty="0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b="1" dirty="0" err="1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>Unternehmen</a:t>
            </a:r>
            <a:r>
              <a:rPr lang="en-US" sz="2000" b="1" dirty="0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b="1" dirty="0" err="1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>zu</a:t>
            </a:r>
            <a:r>
              <a:rPr lang="en-US" sz="2000" b="1" dirty="0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b="1" dirty="0" err="1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>gründen</a:t>
            </a:r>
            <a:r>
              <a:rPr lang="en-US" sz="2000" b="1" dirty="0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1400" b="0" i="0" u="none" strike="noStrike" cap="none" dirty="0">
              <a:solidFill>
                <a:srgbClr val="AA227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"/>
          <p:cNvSpPr txBox="1"/>
          <p:nvPr/>
        </p:nvSpPr>
        <p:spPr>
          <a:xfrm>
            <a:off x="5659348" y="284160"/>
            <a:ext cx="5673600" cy="15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200"/>
              <a:buFont typeface="Arial"/>
              <a:buNone/>
            </a:pPr>
            <a:r>
              <a:rPr lang="en-US" sz="4200" b="1" i="0" u="none" strike="noStrike" cap="none" dirty="0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>Hallo! Ich bin</a:t>
            </a:r>
            <a:br>
              <a:rPr lang="en-US" sz="4200" b="1" i="0" u="none" strike="noStrike" cap="none" dirty="0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4200" b="1" i="0" u="none" strike="noStrike" cap="none" dirty="0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>[HIER DEIN NAME]</a:t>
            </a:r>
            <a:endParaRPr sz="1400" b="0" i="0" u="none" strike="noStrike" cap="none" dirty="0">
              <a:solidFill>
                <a:srgbClr val="AA227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292387" y="237504"/>
            <a:ext cx="1012814" cy="1051728"/>
          </a:xfrm>
          <a:prstGeom prst="halfFrame">
            <a:avLst>
              <a:gd name="adj1" fmla="val 2965"/>
              <a:gd name="adj2" fmla="val 2345"/>
            </a:avLst>
          </a:prstGeom>
          <a:solidFill>
            <a:srgbClr val="AA2274"/>
          </a:solidFill>
          <a:ln w="12700" cap="flat" cmpd="sng">
            <a:solidFill>
              <a:srgbClr val="AA22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"/>
          <p:cNvSpPr/>
          <p:nvPr/>
        </p:nvSpPr>
        <p:spPr>
          <a:xfrm rot="10800000">
            <a:off x="10910863" y="5559725"/>
            <a:ext cx="1012814" cy="1051728"/>
          </a:xfrm>
          <a:prstGeom prst="halfFrame">
            <a:avLst>
              <a:gd name="adj1" fmla="val 2965"/>
              <a:gd name="adj2" fmla="val 2345"/>
            </a:avLst>
          </a:prstGeom>
          <a:solidFill>
            <a:srgbClr val="AA2274"/>
          </a:solidFill>
          <a:ln w="12700" cap="flat" cmpd="sng">
            <a:solidFill>
              <a:srgbClr val="AA22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2"/>
          <p:cNvSpPr txBox="1"/>
          <p:nvPr/>
        </p:nvSpPr>
        <p:spPr>
          <a:xfrm>
            <a:off x="5659348" y="5559725"/>
            <a:ext cx="5527800" cy="723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Schreib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hier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in </a:t>
            </a: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zwei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Sätzen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, was dich </a:t>
            </a: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dazu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motiviert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ein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Unternehmen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gründen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zu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wollen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1" name="Google Shape;181;p2"/>
          <p:cNvPicPr preferRelativeResize="0"/>
          <p:nvPr/>
        </p:nvPicPr>
        <p:blipFill rotWithShape="1">
          <a:blip r:embed="rId3">
            <a:alphaModFix/>
          </a:blip>
          <a:srcRect t="1728" b="1728"/>
          <a:stretch/>
        </p:blipFill>
        <p:spPr>
          <a:xfrm>
            <a:off x="325700" y="273338"/>
            <a:ext cx="4902977" cy="631132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"/>
          <p:cNvSpPr txBox="1"/>
          <p:nvPr/>
        </p:nvSpPr>
        <p:spPr>
          <a:xfrm>
            <a:off x="5659348" y="3358813"/>
            <a:ext cx="5283900" cy="723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111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Roboto"/>
              <a:buChar char="⮚"/>
            </a:pP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Schreib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hier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etwas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über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deine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berufliche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Laufbahn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2"/>
          <p:cNvSpPr txBox="1"/>
          <p:nvPr/>
        </p:nvSpPr>
        <p:spPr>
          <a:xfrm>
            <a:off x="5659348" y="4167925"/>
            <a:ext cx="5283900" cy="723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311150">
              <a:lnSpc>
                <a:spcPct val="114000"/>
              </a:lnSpc>
              <a:buClr>
                <a:srgbClr val="222222"/>
              </a:buClr>
              <a:buSzPts val="1800"/>
              <a:buFont typeface="Roboto"/>
              <a:buChar char="⮚"/>
            </a:pP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Schreib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hier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etwas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über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deine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beruflichen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Fertigkeiten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9" name="Google Shape;189;p4"/>
          <p:cNvCxnSpPr/>
          <p:nvPr/>
        </p:nvCxnSpPr>
        <p:spPr>
          <a:xfrm>
            <a:off x="4046750" y="-5550"/>
            <a:ext cx="0" cy="6869100"/>
          </a:xfrm>
          <a:prstGeom prst="straightConnector1">
            <a:avLst/>
          </a:prstGeom>
          <a:noFill/>
          <a:ln w="9525" cap="flat" cmpd="sng">
            <a:solidFill>
              <a:srgbClr val="AA227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4"/>
          <p:cNvCxnSpPr/>
          <p:nvPr/>
        </p:nvCxnSpPr>
        <p:spPr>
          <a:xfrm>
            <a:off x="8091200" y="11575"/>
            <a:ext cx="0" cy="6891300"/>
          </a:xfrm>
          <a:prstGeom prst="straightConnector1">
            <a:avLst/>
          </a:prstGeom>
          <a:noFill/>
          <a:ln w="9525" cap="flat" cmpd="sng">
            <a:solidFill>
              <a:srgbClr val="AA227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1" name="Google Shape;191;p4"/>
          <p:cNvSpPr/>
          <p:nvPr/>
        </p:nvSpPr>
        <p:spPr>
          <a:xfrm rot="10800000">
            <a:off x="11000977" y="5565187"/>
            <a:ext cx="1012800" cy="1051800"/>
          </a:xfrm>
          <a:prstGeom prst="halfFrame">
            <a:avLst>
              <a:gd name="adj1" fmla="val 2965"/>
              <a:gd name="adj2" fmla="val 2345"/>
            </a:avLst>
          </a:prstGeom>
          <a:solidFill>
            <a:srgbClr val="1EB89F"/>
          </a:solidFill>
          <a:ln w="12700" cap="flat" cmpd="sng">
            <a:solidFill>
              <a:srgbClr val="1EB89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"/>
          <p:cNvSpPr txBox="1"/>
          <p:nvPr/>
        </p:nvSpPr>
        <p:spPr>
          <a:xfrm>
            <a:off x="181400" y="2899550"/>
            <a:ext cx="3921000" cy="1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184150">
              <a:lnSpc>
                <a:spcPct val="114000"/>
              </a:lnSpc>
              <a:buClr>
                <a:srgbClr val="222222"/>
              </a:buClr>
              <a:buSzPts val="2000"/>
              <a:buFont typeface="Calibri"/>
              <a:buChar char="⮚"/>
            </a:pPr>
            <a:r>
              <a:rPr lang="en-US" sz="2000" b="1" dirty="0" err="1">
                <a:solidFill>
                  <a:srgbClr val="FFFFFF"/>
                </a:solidFill>
                <a:highlight>
                  <a:srgbClr val="1EB89F"/>
                </a:highlight>
                <a:latin typeface="Calibri"/>
                <a:ea typeface="Calibri"/>
                <a:cs typeface="Calibri"/>
                <a:sym typeface="Calibri"/>
              </a:rPr>
              <a:t>Meine</a:t>
            </a:r>
            <a:r>
              <a:rPr lang="en-US" sz="2000" b="1" dirty="0">
                <a:solidFill>
                  <a:srgbClr val="FFFFFF"/>
                </a:solidFill>
                <a:highlight>
                  <a:srgbClr val="1EB89F"/>
                </a:highlight>
                <a:latin typeface="Calibri"/>
                <a:ea typeface="Calibri"/>
                <a:cs typeface="Calibri"/>
                <a:sym typeface="Calibri"/>
              </a:rPr>
              <a:t> Idee:</a:t>
            </a:r>
            <a:r>
              <a:rPr lang="en-US" sz="20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0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Ersetz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diesen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Text.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Beschreib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zwei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Sätzen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dein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Produkt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oder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deine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Idee auf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eine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für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jeden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leicht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verständliche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Weise.</a:t>
            </a: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4"/>
          <p:cNvSpPr txBox="1"/>
          <p:nvPr/>
        </p:nvSpPr>
        <p:spPr>
          <a:xfrm>
            <a:off x="181400" y="4833900"/>
            <a:ext cx="3755700" cy="1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184150">
              <a:lnSpc>
                <a:spcPct val="114000"/>
              </a:lnSpc>
              <a:buClr>
                <a:schemeClr val="dk1"/>
              </a:buClr>
              <a:buSzPts val="2000"/>
              <a:buFont typeface="Calibri"/>
              <a:buChar char="⮚"/>
            </a:pPr>
            <a:r>
              <a:rPr lang="en-US" sz="2000" b="1" dirty="0">
                <a:solidFill>
                  <a:schemeClr val="lt1"/>
                </a:solidFill>
                <a:highlight>
                  <a:srgbClr val="1EB89F"/>
                </a:highlight>
                <a:latin typeface="Calibri"/>
                <a:ea typeface="Calibri"/>
                <a:cs typeface="Calibri"/>
                <a:sym typeface="Calibri"/>
              </a:rPr>
              <a:t>Was </a:t>
            </a:r>
            <a:r>
              <a:rPr lang="en-US" sz="2000" b="1" dirty="0" err="1">
                <a:solidFill>
                  <a:schemeClr val="lt1"/>
                </a:solidFill>
                <a:highlight>
                  <a:srgbClr val="1EB89F"/>
                </a:highlight>
                <a:latin typeface="Calibri"/>
                <a:ea typeface="Calibri"/>
                <a:cs typeface="Calibri"/>
                <a:sym typeface="Calibri"/>
              </a:rPr>
              <a:t>macht</a:t>
            </a:r>
            <a:r>
              <a:rPr lang="en-US" sz="2000" b="1" dirty="0">
                <a:solidFill>
                  <a:schemeClr val="lt1"/>
                </a:solidFill>
                <a:highlight>
                  <a:srgbClr val="1EB89F"/>
                </a:highlight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sz="2000" b="1" dirty="0" err="1">
                <a:solidFill>
                  <a:schemeClr val="lt1"/>
                </a:solidFill>
                <a:highlight>
                  <a:srgbClr val="1EB89F"/>
                </a:highlight>
                <a:latin typeface="Calibri"/>
                <a:ea typeface="Calibri"/>
                <a:cs typeface="Calibri"/>
                <a:sym typeface="Calibri"/>
              </a:rPr>
              <a:t>einzigartig</a:t>
            </a:r>
            <a:r>
              <a:rPr lang="en-US" sz="2000" b="1" dirty="0">
                <a:solidFill>
                  <a:schemeClr val="lt1"/>
                </a:solidFill>
                <a:highlight>
                  <a:srgbClr val="1EB89F"/>
                </a:highlight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Ersetz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diesen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Text.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Beschreib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einem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oder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zwei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Sätzen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, was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dein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Produkt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besonders</a:t>
            </a:r>
            <a:r>
              <a:rPr lang="en-US" sz="18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en-US" sz="1800" b="1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einzigartig</a:t>
            </a:r>
            <a:r>
              <a:rPr lang="en-US" sz="18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macht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1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4"/>
          <p:cNvPicPr preferRelativeResize="0"/>
          <p:nvPr/>
        </p:nvPicPr>
        <p:blipFill rotWithShape="1">
          <a:blip r:embed="rId3">
            <a:alphaModFix/>
          </a:blip>
          <a:srcRect r="2591"/>
          <a:stretch/>
        </p:blipFill>
        <p:spPr>
          <a:xfrm>
            <a:off x="0" y="0"/>
            <a:ext cx="4046403" cy="233667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"/>
          <p:cNvSpPr txBox="1"/>
          <p:nvPr/>
        </p:nvSpPr>
        <p:spPr>
          <a:xfrm>
            <a:off x="0" y="1898750"/>
            <a:ext cx="4046400" cy="664500"/>
          </a:xfrm>
          <a:prstGeom prst="rect">
            <a:avLst/>
          </a:prstGeom>
          <a:solidFill>
            <a:srgbClr val="1EB89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rgbClr val="222222"/>
              </a:buClr>
              <a:buSzPts val="3300"/>
              <a:buFont typeface="Arial"/>
              <a:buNone/>
            </a:pPr>
            <a:r>
              <a:rPr lang="en-US" sz="3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Meine</a:t>
            </a:r>
            <a:r>
              <a:rPr lang="en-US" sz="3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Idee</a:t>
            </a:r>
            <a:endParaRPr sz="340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4"/>
          <p:cNvPicPr preferRelativeResize="0"/>
          <p:nvPr/>
        </p:nvPicPr>
        <p:blipFill rotWithShape="1">
          <a:blip r:embed="rId4">
            <a:alphaModFix/>
          </a:blip>
          <a:srcRect l="623" r="1967"/>
          <a:stretch/>
        </p:blipFill>
        <p:spPr>
          <a:xfrm>
            <a:off x="4044850" y="0"/>
            <a:ext cx="4046403" cy="233667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"/>
          <p:cNvSpPr txBox="1"/>
          <p:nvPr/>
        </p:nvSpPr>
        <p:spPr>
          <a:xfrm>
            <a:off x="4044900" y="1898750"/>
            <a:ext cx="4046400" cy="664500"/>
          </a:xfrm>
          <a:prstGeom prst="rect">
            <a:avLst/>
          </a:prstGeom>
          <a:solidFill>
            <a:srgbClr val="AA227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rgbClr val="222222"/>
              </a:buClr>
              <a:buSzPts val="3300"/>
              <a:buFont typeface="Arial"/>
              <a:buNone/>
            </a:pPr>
            <a:r>
              <a:rPr lang="en-US" sz="2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Meine</a:t>
            </a:r>
            <a:r>
              <a:rPr lang="en-US" sz="2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Kunden</a:t>
            </a:r>
            <a:endParaRPr sz="260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4"/>
          <p:cNvPicPr preferRelativeResize="0"/>
          <p:nvPr/>
        </p:nvPicPr>
        <p:blipFill rotWithShape="1">
          <a:blip r:embed="rId5">
            <a:alphaModFix/>
          </a:blip>
          <a:srcRect l="622" r="622"/>
          <a:stretch/>
        </p:blipFill>
        <p:spPr>
          <a:xfrm>
            <a:off x="8089700" y="0"/>
            <a:ext cx="4102298" cy="233667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"/>
          <p:cNvSpPr txBox="1"/>
          <p:nvPr/>
        </p:nvSpPr>
        <p:spPr>
          <a:xfrm>
            <a:off x="8089700" y="1898750"/>
            <a:ext cx="4102200" cy="664500"/>
          </a:xfrm>
          <a:prstGeom prst="rect">
            <a:avLst/>
          </a:prstGeom>
          <a:solidFill>
            <a:srgbClr val="F4802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rgbClr val="222222"/>
              </a:buClr>
              <a:buSzPts val="3300"/>
              <a:buFont typeface="Arial"/>
              <a:buNone/>
            </a:pPr>
            <a:r>
              <a:rPr lang="en-US" sz="2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Meine</a:t>
            </a:r>
            <a:r>
              <a:rPr lang="en-US" sz="2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große</a:t>
            </a:r>
            <a:r>
              <a:rPr lang="en-US" sz="2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Vision</a:t>
            </a:r>
            <a:endParaRPr sz="260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4"/>
          <p:cNvSpPr txBox="1"/>
          <p:nvPr/>
        </p:nvSpPr>
        <p:spPr>
          <a:xfrm>
            <a:off x="4102400" y="2899550"/>
            <a:ext cx="4011600" cy="1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41300">
              <a:lnSpc>
                <a:spcPct val="114000"/>
              </a:lnSpc>
              <a:buClr>
                <a:srgbClr val="222222"/>
              </a:buClr>
              <a:buSzPts val="2000"/>
              <a:buFont typeface="Calibri"/>
              <a:buChar char="⮚"/>
            </a:pPr>
            <a:r>
              <a:rPr lang="en-US" sz="2000" b="1" dirty="0" err="1">
                <a:solidFill>
                  <a:srgbClr val="FFFFFF"/>
                </a:solidFill>
                <a:highlight>
                  <a:srgbClr val="AA2274"/>
                </a:highlight>
                <a:latin typeface="Calibri"/>
                <a:ea typeface="Calibri"/>
                <a:cs typeface="Calibri"/>
                <a:sym typeface="Calibri"/>
              </a:rPr>
              <a:t>Meine</a:t>
            </a:r>
            <a:r>
              <a:rPr lang="en-US" sz="2000" b="1" dirty="0">
                <a:solidFill>
                  <a:srgbClr val="FFFFFF"/>
                </a:solidFill>
                <a:highlight>
                  <a:srgbClr val="AA2274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highlight>
                  <a:srgbClr val="AA2274"/>
                </a:highlight>
                <a:latin typeface="Calibri"/>
                <a:ea typeface="Calibri"/>
                <a:cs typeface="Calibri"/>
                <a:sym typeface="Calibri"/>
              </a:rPr>
              <a:t>Kunden</a:t>
            </a:r>
            <a:r>
              <a:rPr lang="en-US" sz="2000" b="1" dirty="0">
                <a:solidFill>
                  <a:srgbClr val="FFFFFF"/>
                </a:solidFill>
                <a:highlight>
                  <a:srgbClr val="AA2274"/>
                </a:highlight>
                <a:latin typeface="Calibri"/>
                <a:ea typeface="Calibri"/>
                <a:cs typeface="Calibri"/>
                <a:sym typeface="Calibri"/>
              </a:rPr>
              <a:t>: </a:t>
            </a:r>
            <a:br>
              <a:rPr lang="en-US" sz="20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Ersetz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diesen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Text.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Beschreib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einem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oder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zwei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Sätzen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deine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Kunden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Nutzer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4"/>
          <p:cNvSpPr txBox="1"/>
          <p:nvPr/>
        </p:nvSpPr>
        <p:spPr>
          <a:xfrm>
            <a:off x="4193000" y="4833900"/>
            <a:ext cx="3755700" cy="1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41300">
              <a:lnSpc>
                <a:spcPct val="114000"/>
              </a:lnSpc>
              <a:buClr>
                <a:schemeClr val="dk1"/>
              </a:buClr>
              <a:buSzPts val="2000"/>
              <a:buFont typeface="Calibri"/>
              <a:buChar char="⮚"/>
            </a:pPr>
            <a:r>
              <a:rPr lang="en-US" sz="2000" b="1" dirty="0">
                <a:solidFill>
                  <a:srgbClr val="FFFFFF"/>
                </a:solidFill>
                <a:highlight>
                  <a:srgbClr val="AA2274"/>
                </a:highlight>
                <a:latin typeface="Calibri"/>
                <a:ea typeface="Calibri"/>
                <a:cs typeface="Calibri"/>
                <a:sym typeface="Calibri"/>
              </a:rPr>
              <a:t>Mein </a:t>
            </a:r>
            <a:r>
              <a:rPr lang="en-US" sz="2000" b="1" dirty="0" err="1">
                <a:solidFill>
                  <a:srgbClr val="FFFFFF"/>
                </a:solidFill>
                <a:highlight>
                  <a:srgbClr val="AA2274"/>
                </a:highlight>
                <a:latin typeface="Calibri"/>
                <a:ea typeface="Calibri"/>
                <a:cs typeface="Calibri"/>
                <a:sym typeface="Calibri"/>
              </a:rPr>
              <a:t>Kundenproblem</a:t>
            </a:r>
            <a:r>
              <a:rPr lang="en-US" sz="2000" b="1" dirty="0">
                <a:solidFill>
                  <a:srgbClr val="FFFFFF"/>
                </a:solidFill>
                <a:highlight>
                  <a:srgbClr val="AA2274"/>
                </a:highlight>
                <a:latin typeface="Calibri"/>
                <a:ea typeface="Calibri"/>
                <a:cs typeface="Calibri"/>
                <a:sym typeface="Calibri"/>
              </a:rPr>
              <a:t>: </a:t>
            </a:r>
            <a:br>
              <a:rPr lang="en-US" sz="2000" b="1" dirty="0">
                <a:solidFill>
                  <a:srgbClr val="FFFFFF"/>
                </a:solidFill>
                <a:highlight>
                  <a:srgbClr val="AA2274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Ersetz</a:t>
            </a:r>
            <a:r>
              <a:rPr lang="en-US" sz="20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diesen</a:t>
            </a:r>
            <a:r>
              <a:rPr lang="en-US" sz="20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Text. </a:t>
            </a:r>
            <a:r>
              <a:rPr lang="en-US" sz="20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Beschreib</a:t>
            </a:r>
            <a:r>
              <a:rPr lang="en-US" sz="20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20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einem</a:t>
            </a:r>
            <a:r>
              <a:rPr lang="en-US" sz="20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Satz</a:t>
            </a:r>
            <a:r>
              <a:rPr lang="en-US" sz="20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welche</a:t>
            </a:r>
            <a:r>
              <a:rPr lang="en-US" sz="20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Problem du für </a:t>
            </a:r>
            <a:r>
              <a:rPr lang="en-US" sz="20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deine</a:t>
            </a:r>
            <a:r>
              <a:rPr lang="en-US" sz="20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Kunden</a:t>
            </a:r>
            <a:r>
              <a:rPr lang="en-US" sz="20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löst</a:t>
            </a:r>
            <a:r>
              <a:rPr lang="en-US" sz="20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1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4"/>
          <p:cNvSpPr txBox="1"/>
          <p:nvPr/>
        </p:nvSpPr>
        <p:spPr>
          <a:xfrm>
            <a:off x="8114000" y="2899550"/>
            <a:ext cx="4102200" cy="1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184150">
              <a:lnSpc>
                <a:spcPct val="114000"/>
              </a:lnSpc>
              <a:buClr>
                <a:srgbClr val="222222"/>
              </a:buClr>
              <a:buSzPts val="2000"/>
              <a:buFont typeface="Calibri"/>
              <a:buChar char="⮚"/>
            </a:pPr>
            <a:r>
              <a:rPr lang="en-US" sz="2000" b="1" dirty="0">
                <a:solidFill>
                  <a:srgbClr val="FFFFFF"/>
                </a:solidFill>
                <a:highlight>
                  <a:srgbClr val="F48020"/>
                </a:highlight>
                <a:latin typeface="Calibri"/>
                <a:ea typeface="Calibri"/>
                <a:cs typeface="Calibri"/>
                <a:sym typeface="Calibri"/>
              </a:rPr>
              <a:t>🔭</a:t>
            </a:r>
            <a:r>
              <a:rPr lang="en-US" sz="2000" b="1" dirty="0" err="1">
                <a:solidFill>
                  <a:srgbClr val="FFFFFF"/>
                </a:solidFill>
                <a:highlight>
                  <a:srgbClr val="F48020"/>
                </a:highlight>
                <a:latin typeface="Calibri"/>
                <a:ea typeface="Calibri"/>
                <a:cs typeface="Calibri"/>
                <a:sym typeface="Calibri"/>
              </a:rPr>
              <a:t>Meine</a:t>
            </a:r>
            <a:r>
              <a:rPr lang="en-US" sz="2000" b="1" dirty="0">
                <a:solidFill>
                  <a:srgbClr val="FFFFFF"/>
                </a:solidFill>
                <a:highlight>
                  <a:srgbClr val="F4802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highlight>
                  <a:srgbClr val="F48020"/>
                </a:highlight>
                <a:latin typeface="Calibri"/>
                <a:ea typeface="Calibri"/>
                <a:cs typeface="Calibri"/>
                <a:sym typeface="Calibri"/>
              </a:rPr>
              <a:t>große</a:t>
            </a:r>
            <a:r>
              <a:rPr lang="en-US" sz="2000" b="1" dirty="0">
                <a:solidFill>
                  <a:srgbClr val="FFFFFF"/>
                </a:solidFill>
                <a:highlight>
                  <a:srgbClr val="F48020"/>
                </a:highlight>
                <a:latin typeface="Calibri"/>
                <a:ea typeface="Calibri"/>
                <a:cs typeface="Calibri"/>
                <a:sym typeface="Calibri"/>
              </a:rPr>
              <a:t> Vision: </a:t>
            </a:r>
            <a:br>
              <a:rPr lang="en-US" sz="20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Ersetz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diesen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Text.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Beschreib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zwei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Sätzen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, was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dein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Unternehmen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in 5 Jahren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erreicht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haben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wird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4"/>
          <p:cNvSpPr txBox="1"/>
          <p:nvPr/>
        </p:nvSpPr>
        <p:spPr>
          <a:xfrm>
            <a:off x="8114000" y="4833900"/>
            <a:ext cx="3755700" cy="1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41300">
              <a:lnSpc>
                <a:spcPct val="114000"/>
              </a:lnSpc>
              <a:buClr>
                <a:schemeClr val="dk1"/>
              </a:buClr>
              <a:buSzPts val="2000"/>
              <a:buFont typeface="Calibri"/>
              <a:buChar char="⮚"/>
            </a:pPr>
            <a:r>
              <a:rPr lang="en-US" sz="2000" b="1" dirty="0">
                <a:solidFill>
                  <a:srgbClr val="FFFFFF"/>
                </a:solidFill>
                <a:highlight>
                  <a:srgbClr val="F48020"/>
                </a:highlight>
                <a:latin typeface="Calibri"/>
                <a:ea typeface="Calibri"/>
                <a:cs typeface="Calibri"/>
                <a:sym typeface="Calibri"/>
              </a:rPr>
              <a:t>🧗🏽‍♂️</a:t>
            </a:r>
            <a:r>
              <a:rPr lang="en-US" sz="2000" b="1" dirty="0" err="1">
                <a:solidFill>
                  <a:srgbClr val="FFFFFF"/>
                </a:solidFill>
                <a:highlight>
                  <a:srgbClr val="F48020"/>
                </a:highlight>
                <a:latin typeface="Calibri"/>
                <a:ea typeface="Calibri"/>
                <a:cs typeface="Calibri"/>
                <a:sym typeface="Calibri"/>
              </a:rPr>
              <a:t>Meine</a:t>
            </a:r>
            <a:r>
              <a:rPr lang="en-US" sz="2000" b="1" dirty="0">
                <a:solidFill>
                  <a:srgbClr val="FFFFFF"/>
                </a:solidFill>
                <a:highlight>
                  <a:srgbClr val="F4802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highlight>
                  <a:srgbClr val="F48020"/>
                </a:highlight>
                <a:latin typeface="Calibri"/>
                <a:ea typeface="Calibri"/>
                <a:cs typeface="Calibri"/>
                <a:sym typeface="Calibri"/>
              </a:rPr>
              <a:t>nächsten</a:t>
            </a:r>
            <a:r>
              <a:rPr lang="en-US" sz="2000" b="1" dirty="0">
                <a:solidFill>
                  <a:srgbClr val="FFFFFF"/>
                </a:solidFill>
                <a:highlight>
                  <a:srgbClr val="F4802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highlight>
                  <a:srgbClr val="F48020"/>
                </a:highlight>
                <a:latin typeface="Calibri"/>
                <a:ea typeface="Calibri"/>
                <a:cs typeface="Calibri"/>
                <a:sym typeface="Calibri"/>
              </a:rPr>
              <a:t>Schritte</a:t>
            </a:r>
            <a:r>
              <a:rPr lang="en-US" sz="2000" b="1" dirty="0">
                <a:solidFill>
                  <a:srgbClr val="FFFFFF"/>
                </a:solidFill>
                <a:highlight>
                  <a:srgbClr val="F48020"/>
                </a:highlight>
                <a:latin typeface="Calibri"/>
                <a:ea typeface="Calibri"/>
                <a:cs typeface="Calibri"/>
                <a:sym typeface="Calibri"/>
              </a:rPr>
              <a:t>: </a:t>
            </a:r>
            <a:b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Ersetz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diesen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Text.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Beschreib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einem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oder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zwei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Sätzen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, was du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als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nächstes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vorhast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und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welche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Hilfe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du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dafür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benötigst</a:t>
            </a:r>
            <a:r>
              <a:rPr lang="en-US" sz="1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1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5BBF134-D70C-49F2-BEB4-776E996C0E8D}"/>
              </a:ext>
            </a:extLst>
          </p:cNvPr>
          <p:cNvSpPr/>
          <p:nvPr/>
        </p:nvSpPr>
        <p:spPr>
          <a:xfrm>
            <a:off x="785308" y="3261643"/>
            <a:ext cx="5310692" cy="34209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1819C3F6-F794-4F8A-B6E3-C037E0A08B7F}"/>
              </a:ext>
            </a:extLst>
          </p:cNvPr>
          <p:cNvSpPr txBox="1">
            <a:spLocks/>
          </p:cNvSpPr>
          <p:nvPr/>
        </p:nvSpPr>
        <p:spPr>
          <a:xfrm>
            <a:off x="1067821" y="1192131"/>
            <a:ext cx="3195485" cy="837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5000" kern="1200" baseline="0">
                <a:solidFill>
                  <a:srgbClr val="595A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1EB89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Urheberrecht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1EB89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74FA9F1B-409D-436A-87A9-D93F5347D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734" y="757423"/>
            <a:ext cx="2946078" cy="163955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389D490-4F51-4C18-8B0A-269D6843AD67}"/>
              </a:ext>
            </a:extLst>
          </p:cNvPr>
          <p:cNvGrpSpPr/>
          <p:nvPr/>
        </p:nvGrpSpPr>
        <p:grpSpPr>
          <a:xfrm>
            <a:off x="428620" y="4670684"/>
            <a:ext cx="4546288" cy="1128840"/>
            <a:chOff x="0" y="0"/>
            <a:chExt cx="2301694" cy="5715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77928A0-AA6A-48C9-9FE7-555559DE806F}"/>
                </a:ext>
              </a:extLst>
            </p:cNvPr>
            <p:cNvSpPr/>
            <p:nvPr/>
          </p:nvSpPr>
          <p:spPr>
            <a:xfrm>
              <a:off x="0" y="0"/>
              <a:ext cx="2301694" cy="5715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943EA12-057B-4EBE-AD5D-8093F73FDD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449"/>
            <a:stretch/>
          </p:blipFill>
          <p:spPr bwMode="auto">
            <a:xfrm>
              <a:off x="312965" y="96237"/>
              <a:ext cx="1675765" cy="3848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CCF8D0C6-CBD5-4E50-B0FF-67AF547DB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356" y="5749844"/>
            <a:ext cx="6569511" cy="418645"/>
          </a:xfrm>
          <a:prstGeom prst="rect">
            <a:avLst/>
          </a:prstGeom>
        </p:spPr>
      </p:pic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1FE3D32B-4A0B-41C6-80C5-F338A0D031D4}"/>
              </a:ext>
            </a:extLst>
          </p:cNvPr>
          <p:cNvSpPr txBox="1">
            <a:spLocks/>
          </p:cNvSpPr>
          <p:nvPr/>
        </p:nvSpPr>
        <p:spPr>
          <a:xfrm>
            <a:off x="1006356" y="2319869"/>
            <a:ext cx="6569511" cy="2537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 baseline="0">
                <a:solidFill>
                  <a:srgbClr val="595A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EB89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Nutzungsbestimmungen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B89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Nutzung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dieser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Inhalte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1400" b="1" dirty="0" err="1">
                <a:solidFill>
                  <a:srgbClr val="1EB89F"/>
                </a:solidFill>
                <a:latin typeface="Calibri" panose="020F0502020204030204"/>
              </a:rPr>
              <a:t>ist</a:t>
            </a:r>
            <a:r>
              <a:rPr lang="en-GB" sz="1400" b="1" dirty="0">
                <a:solidFill>
                  <a:srgbClr val="1EB89F"/>
                </a:solidFill>
                <a:latin typeface="Calibri" panose="020F0502020204030204"/>
              </a:rPr>
              <a:t> für </a:t>
            </a:r>
            <a:r>
              <a:rPr lang="en-GB" sz="1400" b="1" dirty="0" err="1">
                <a:solidFill>
                  <a:srgbClr val="1EB89F"/>
                </a:solidFill>
                <a:latin typeface="Calibri" panose="020F0502020204030204"/>
              </a:rPr>
              <a:t>Privatpersonen</a:t>
            </a:r>
            <a:r>
              <a:rPr lang="en-GB" sz="1400" b="1" dirty="0">
                <a:solidFill>
                  <a:srgbClr val="1EB89F"/>
                </a:solidFill>
                <a:latin typeface="Calibri" panose="020F0502020204030204"/>
              </a:rPr>
              <a:t> </a:t>
            </a:r>
            <a:r>
              <a:rPr lang="en-GB" sz="1400" b="1" dirty="0" err="1">
                <a:solidFill>
                  <a:srgbClr val="1EB89F"/>
                </a:solidFill>
                <a:latin typeface="Calibri" panose="020F0502020204030204"/>
              </a:rPr>
              <a:t>gebührenfrei</a:t>
            </a:r>
            <a:r>
              <a:rPr lang="en-GB" sz="1400" b="1" dirty="0">
                <a:solidFill>
                  <a:srgbClr val="1EB89F"/>
                </a:solidFill>
                <a:latin typeface="Calibri" panose="020F0502020204030204"/>
              </a:rPr>
              <a:t>.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1EB89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Sie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1400" b="1" dirty="0" err="1">
                <a:solidFill>
                  <a:srgbClr val="1EB89F"/>
                </a:solidFill>
                <a:latin typeface="Calibri" panose="020F0502020204030204"/>
              </a:rPr>
              <a:t>auch</a:t>
            </a:r>
            <a:r>
              <a:rPr lang="en-GB" sz="1400" b="1" dirty="0">
                <a:solidFill>
                  <a:srgbClr val="1EB89F"/>
                </a:solidFill>
                <a:latin typeface="Calibri" panose="020F0502020204030204"/>
              </a:rPr>
              <a:t> für </a:t>
            </a:r>
            <a:r>
              <a:rPr lang="en-GB" sz="1400" b="1" dirty="0" err="1">
                <a:solidFill>
                  <a:srgbClr val="1EB89F"/>
                </a:solidFill>
                <a:latin typeface="Calibri" panose="020F0502020204030204"/>
              </a:rPr>
              <a:t>Organisationen</a:t>
            </a:r>
            <a:r>
              <a:rPr lang="en-GB" sz="1400" b="1" dirty="0">
                <a:solidFill>
                  <a:srgbClr val="1EB89F"/>
                </a:solidFill>
                <a:latin typeface="Calibri" panose="020F0502020204030204"/>
              </a:rPr>
              <a:t>, die </a:t>
            </a:r>
            <a:r>
              <a:rPr lang="en-GB" sz="1400" b="1" dirty="0" err="1">
                <a:solidFill>
                  <a:srgbClr val="1EB89F"/>
                </a:solidFill>
                <a:latin typeface="Calibri" panose="020F0502020204030204"/>
              </a:rPr>
              <a:t>Endkunden</a:t>
            </a:r>
            <a:r>
              <a:rPr lang="en-GB" sz="1400" b="1" dirty="0">
                <a:solidFill>
                  <a:srgbClr val="1EB89F"/>
                </a:solidFill>
                <a:latin typeface="Calibri" panose="020F0502020204030204"/>
              </a:rPr>
              <a:t> </a:t>
            </a:r>
            <a:r>
              <a:rPr lang="en-GB" sz="1400" b="1" dirty="0" err="1">
                <a:solidFill>
                  <a:srgbClr val="1EB89F"/>
                </a:solidFill>
                <a:latin typeface="Calibri" panose="020F0502020204030204"/>
              </a:rPr>
              <a:t>kostenlos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Dienstleistungen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Verfügung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stellen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GB" sz="1400" b="1" dirty="0" err="1">
                <a:solidFill>
                  <a:srgbClr val="1EB89F"/>
                </a:solidFill>
                <a:latin typeface="Calibri" panose="020F0502020204030204"/>
              </a:rPr>
              <a:t>gebührenfrei</a:t>
            </a:r>
            <a:r>
              <a:rPr lang="en-GB" sz="1400" b="1" dirty="0">
                <a:solidFill>
                  <a:srgbClr val="1EB89F"/>
                </a:solidFill>
                <a:latin typeface="Calibri" panose="020F0502020204030204"/>
              </a:rPr>
              <a:t>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95A5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A1B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A1B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gewerbliche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A1B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A1B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Nutzung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A1B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A1B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dieser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A1B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A1B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Inhalte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A1B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A1B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A1B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1400" dirty="0">
                <a:solidFill>
                  <a:srgbClr val="EA1B65"/>
                </a:solidFill>
                <a:latin typeface="Calibri" panose="020F0502020204030204"/>
              </a:rPr>
              <a:t>verboten </a:t>
            </a:r>
            <a:r>
              <a:rPr lang="en-GB" sz="1400" dirty="0">
                <a:latin typeface="Calibri" panose="020F0502020204030204"/>
              </a:rPr>
              <a:t>(</a:t>
            </a:r>
            <a:r>
              <a:rPr lang="en-GB" sz="1400" dirty="0" err="1">
                <a:latin typeface="Calibri" panose="020F0502020204030204"/>
              </a:rPr>
              <a:t>außer</a:t>
            </a:r>
            <a:r>
              <a:rPr lang="en-GB" sz="1400" dirty="0">
                <a:latin typeface="Calibri" panose="020F0502020204030204"/>
              </a:rPr>
              <a:t> </a:t>
            </a:r>
            <a:r>
              <a:rPr lang="en-GB" sz="1400" dirty="0" err="1">
                <a:latin typeface="Calibri" panose="020F0502020204030204"/>
              </a:rPr>
              <a:t>durch</a:t>
            </a:r>
            <a:r>
              <a:rPr lang="en-GB" sz="1400" dirty="0">
                <a:latin typeface="Calibri" panose="020F0502020204030204"/>
              </a:rPr>
              <a:t> die </a:t>
            </a:r>
            <a:r>
              <a:rPr lang="en-GB" sz="1400" dirty="0" err="1">
                <a:latin typeface="Calibri" panose="020F0502020204030204"/>
              </a:rPr>
              <a:t>Urheberrechtsinhaber</a:t>
            </a:r>
            <a:r>
              <a:rPr lang="en-GB" sz="1400" dirty="0">
                <a:latin typeface="Calibri" panose="020F0502020204030204"/>
              </a:rPr>
              <a:t>)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Besteht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Interesse an der </a:t>
            </a:r>
            <a:r>
              <a:rPr lang="en-GB" sz="1400" b="1" dirty="0" err="1">
                <a:solidFill>
                  <a:srgbClr val="1EB89F"/>
                </a:solidFill>
                <a:latin typeface="Calibri" panose="020F0502020204030204"/>
              </a:rPr>
              <a:t>Modifizierung</a:t>
            </a:r>
            <a:r>
              <a:rPr lang="en-GB" sz="1400" b="1" dirty="0">
                <a:solidFill>
                  <a:srgbClr val="1EB89F"/>
                </a:solidFill>
                <a:latin typeface="Calibri" panose="020F0502020204030204"/>
              </a:rPr>
              <a:t>, </a:t>
            </a:r>
            <a:r>
              <a:rPr lang="en-GB" sz="1400" b="1" dirty="0" err="1">
                <a:solidFill>
                  <a:srgbClr val="1EB89F"/>
                </a:solidFill>
                <a:latin typeface="Calibri" panose="020F0502020204030204"/>
              </a:rPr>
              <a:t>Übersetzung</a:t>
            </a:r>
            <a:r>
              <a:rPr lang="en-GB" sz="1400" b="1" dirty="0">
                <a:solidFill>
                  <a:srgbClr val="1EB89F"/>
                </a:solidFill>
                <a:latin typeface="Calibri" panose="020F0502020204030204"/>
              </a:rPr>
              <a:t> </a:t>
            </a:r>
            <a:r>
              <a:rPr lang="en-GB" sz="1400" b="1" dirty="0" err="1">
                <a:solidFill>
                  <a:srgbClr val="1EB89F"/>
                </a:solidFill>
                <a:latin typeface="Calibri" panose="020F0502020204030204"/>
              </a:rPr>
              <a:t>oder</a:t>
            </a:r>
            <a:r>
              <a:rPr lang="en-GB" sz="1400" b="1" dirty="0">
                <a:solidFill>
                  <a:srgbClr val="1EB89F"/>
                </a:solidFill>
                <a:latin typeface="Calibri" panose="020F0502020204030204"/>
              </a:rPr>
              <a:t> </a:t>
            </a:r>
            <a:r>
              <a:rPr lang="en-GB" sz="1400" b="1" dirty="0" err="1">
                <a:solidFill>
                  <a:srgbClr val="1EB89F"/>
                </a:solidFill>
                <a:latin typeface="Calibri" panose="020F0502020204030204"/>
              </a:rPr>
              <a:t>Lokalisierung</a:t>
            </a:r>
            <a:r>
              <a:rPr lang="en-GB" sz="1400" b="1" dirty="0">
                <a:solidFill>
                  <a:srgbClr val="1EB89F"/>
                </a:solidFill>
                <a:latin typeface="Calibri" panose="020F0502020204030204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Inhalte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von Better Futures,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füllen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Sie bitte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folgendes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Onlineformular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en-GB" sz="1400" b="1" dirty="0">
                <a:latin typeface="Calibri" panose="020F0502020204030204"/>
                <a:hlinkClick r:id="rId5"/>
              </a:rPr>
              <a:t>bit.ly/</a:t>
            </a:r>
            <a:r>
              <a:rPr lang="en-GB" sz="1400" b="1" dirty="0" err="1">
                <a:latin typeface="Calibri" panose="020F0502020204030204"/>
                <a:hlinkClick r:id="rId5"/>
              </a:rPr>
              <a:t>better_futures_collab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 </a:t>
            </a:r>
            <a:r>
              <a:rPr lang="en-GB" sz="1400" dirty="0" err="1">
                <a:latin typeface="Calibri" panose="020F0502020204030204"/>
              </a:rPr>
              <a:t>Projektverantwortlichen</a:t>
            </a:r>
            <a:r>
              <a:rPr lang="en-GB" sz="1400" dirty="0">
                <a:latin typeface="Calibri" panose="020F0502020204030204"/>
              </a:rPr>
              <a:t> </a:t>
            </a:r>
            <a:r>
              <a:rPr lang="en-GB" sz="1400" dirty="0" err="1">
                <a:latin typeface="Calibri" panose="020F0502020204030204"/>
              </a:rPr>
              <a:t>werden</a:t>
            </a:r>
            <a:r>
              <a:rPr lang="en-GB" sz="1400" dirty="0">
                <a:latin typeface="Calibri" panose="020F0502020204030204"/>
              </a:rPr>
              <a:t> Sie </a:t>
            </a:r>
            <a:r>
              <a:rPr lang="en-GB" sz="1400" dirty="0" err="1">
                <a:latin typeface="Calibri" panose="020F0502020204030204"/>
              </a:rPr>
              <a:t>daraufhin</a:t>
            </a:r>
            <a:r>
              <a:rPr lang="en-GB" sz="1400" dirty="0">
                <a:latin typeface="Calibri" panose="020F0502020204030204"/>
              </a:rPr>
              <a:t> </a:t>
            </a:r>
            <a:r>
              <a:rPr lang="en-GB" sz="1400" dirty="0" err="1">
                <a:latin typeface="Calibri" panose="020F0502020204030204"/>
              </a:rPr>
              <a:t>kontaktieren</a:t>
            </a:r>
            <a:r>
              <a:rPr lang="en-GB" sz="1400" dirty="0">
                <a:latin typeface="Calibri" panose="020F0502020204030204"/>
              </a:rPr>
              <a:t> und </a:t>
            </a:r>
            <a:r>
              <a:rPr lang="en-GB" sz="1400" dirty="0" err="1">
                <a:latin typeface="Calibri" panose="020F0502020204030204"/>
              </a:rPr>
              <a:t>Weiteres</a:t>
            </a:r>
            <a:r>
              <a:rPr lang="en-GB" sz="1400" dirty="0">
                <a:latin typeface="Calibri" panose="020F0502020204030204"/>
              </a:rPr>
              <a:t> </a:t>
            </a:r>
            <a:r>
              <a:rPr lang="en-GB" sz="1400" dirty="0" err="1">
                <a:latin typeface="Calibri" panose="020F0502020204030204"/>
              </a:rPr>
              <a:t>mit</a:t>
            </a:r>
            <a:r>
              <a:rPr lang="en-GB" sz="1400" dirty="0">
                <a:latin typeface="Calibri" panose="020F0502020204030204"/>
              </a:rPr>
              <a:t> </a:t>
            </a:r>
            <a:r>
              <a:rPr lang="en-GB" sz="1400" dirty="0" err="1">
                <a:latin typeface="Calibri" panose="020F0502020204030204"/>
              </a:rPr>
              <a:t>Ihnen</a:t>
            </a:r>
            <a:r>
              <a:rPr lang="en-GB" sz="1400" dirty="0">
                <a:latin typeface="Calibri" panose="020F0502020204030204"/>
              </a:rPr>
              <a:t> </a:t>
            </a:r>
            <a:r>
              <a:rPr lang="en-GB" sz="1400" dirty="0" err="1">
                <a:latin typeface="Calibri" panose="020F0502020204030204"/>
              </a:rPr>
              <a:t>besprechen</a:t>
            </a:r>
            <a:r>
              <a:rPr lang="en-GB" sz="1400" dirty="0">
                <a:latin typeface="Calibri" panose="020F0502020204030204"/>
              </a:rPr>
              <a:t>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95A5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334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[WGD] Linear 16">
      <a:dk1>
        <a:srgbClr val="F7F7F7"/>
      </a:dk1>
      <a:lt1>
        <a:srgbClr val="323232"/>
      </a:lt1>
      <a:dk2>
        <a:srgbClr val="F7F7F7"/>
      </a:dk2>
      <a:lt2>
        <a:srgbClr val="323232"/>
      </a:lt2>
      <a:accent1>
        <a:srgbClr val="FFCC00"/>
      </a:accent1>
      <a:accent2>
        <a:srgbClr val="FB9720"/>
      </a:accent2>
      <a:accent3>
        <a:srgbClr val="F9581B"/>
      </a:accent3>
      <a:accent4>
        <a:srgbClr val="F82017"/>
      </a:accent4>
      <a:accent5>
        <a:srgbClr val="EE0C23"/>
      </a:accent5>
      <a:accent6>
        <a:srgbClr val="E70D3C"/>
      </a:accent6>
      <a:hlink>
        <a:srgbClr val="F33B48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Mark03 colors">
      <a:dk1>
        <a:srgbClr val="222222"/>
      </a:dk1>
      <a:lt1>
        <a:srgbClr val="FFFFFF"/>
      </a:lt1>
      <a:dk2>
        <a:srgbClr val="222222"/>
      </a:dk2>
      <a:lt2>
        <a:srgbClr val="F3F3F3"/>
      </a:lt2>
      <a:accent1>
        <a:srgbClr val="556270"/>
      </a:accent1>
      <a:accent2>
        <a:srgbClr val="4ECDC4"/>
      </a:accent2>
      <a:accent3>
        <a:srgbClr val="C7F464"/>
      </a:accent3>
      <a:accent4>
        <a:srgbClr val="FF6B6B"/>
      </a:accent4>
      <a:accent5>
        <a:srgbClr val="C44D58"/>
      </a:accent5>
      <a:accent6>
        <a:srgbClr val="8CCBAC"/>
      </a:accent6>
      <a:hlink>
        <a:srgbClr val="32BEC7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979</Words>
  <Application>Microsoft Office PowerPoint</Application>
  <PresentationFormat>Breitbild</PresentationFormat>
  <Paragraphs>74</Paragraphs>
  <Slides>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Roboto</vt:lpstr>
      <vt:lpstr>Poppins</vt:lpstr>
      <vt:lpstr>Calibri</vt:lpstr>
      <vt:lpstr>Arial</vt:lpstr>
      <vt:lpstr>Office Theme</vt:lpstr>
      <vt:lpstr>1_Office Theme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BUNGGI</dc:creator>
  <cp:lastModifiedBy>Martin Fischer</cp:lastModifiedBy>
  <cp:revision>31</cp:revision>
  <dcterms:created xsi:type="dcterms:W3CDTF">2017-11-05T14:56:06Z</dcterms:created>
  <dcterms:modified xsi:type="dcterms:W3CDTF">2022-01-22T20:19:19Z</dcterms:modified>
</cp:coreProperties>
</file>