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91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2192000" cy="6858000"/>
  <p:notesSz cx="6858000" cy="9144000"/>
  <p:embeddedFontLst>
    <p:embeddedFont>
      <p:font typeface="Poppins" panose="020B060402020202020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BBvAJDACNW91Q2NZiyugraqXG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C5DF1D-E069-4049-878F-1BA3C3FA7A37}">
  <a:tblStyle styleId="{BEC5DF1D-E069-4049-878F-1BA3C3FA7A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33189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2d1b782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f2d1b782b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f2d1b782b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4034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latin typeface="Poppins"/>
                <a:ea typeface="Poppins"/>
                <a:cs typeface="Poppins"/>
                <a:sym typeface="Poppins"/>
              </a:rPr>
              <a:t>Entrez votre script dans les points ci-dessous. </a:t>
            </a:r>
            <a:br>
              <a:rPr lang="en-US" sz="900">
                <a:latin typeface="Poppins"/>
                <a:ea typeface="Poppins"/>
                <a:cs typeface="Poppins"/>
                <a:sym typeface="Poppins"/>
              </a:rPr>
            </a:b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</a:pPr>
            <a:r>
              <a:rPr lang="en-US" sz="900" b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Faites en sorte que votre public se sente bienvenu </a:t>
            </a:r>
            <a:r>
              <a:rPr lang="en-US" sz="90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et attirez son attention ! Dites bonjour, </a:t>
            </a:r>
            <a:r>
              <a:rPr lang="en-US" sz="900" b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présentez-vous.</a:t>
            </a:r>
            <a:br>
              <a:rPr lang="en-US" sz="900" b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900" b="1">
              <a:solidFill>
                <a:srgbClr val="22222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</a:pPr>
            <a:r>
              <a:rPr lang="en-US" sz="900">
                <a:latin typeface="Poppins"/>
                <a:ea typeface="Poppins"/>
                <a:cs typeface="Poppins"/>
                <a:sym typeface="Poppins"/>
              </a:rPr>
              <a:t>Explication plus générale de votre parcours.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</a:pPr>
            <a:r>
              <a:rPr lang="en-US" sz="900">
                <a:latin typeface="Poppins"/>
                <a:ea typeface="Poppins"/>
                <a:cs typeface="Poppins"/>
                <a:sym typeface="Poppins"/>
              </a:rPr>
              <a:t/>
            </a:r>
            <a:br>
              <a:rPr lang="en-US" sz="900">
                <a:latin typeface="Poppins"/>
                <a:ea typeface="Poppins"/>
                <a:cs typeface="Poppins"/>
                <a:sym typeface="Poppins"/>
              </a:rPr>
            </a:b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</a:pPr>
            <a:r>
              <a:rPr lang="en-US" sz="900">
                <a:latin typeface="Poppins"/>
                <a:ea typeface="Poppins"/>
                <a:cs typeface="Poppins"/>
                <a:sym typeface="Poppins"/>
              </a:rPr>
              <a:t>Expliquez votre expérience professionnelle et l'enseignement et la formation que vous avez reçus jusqu'à présent.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</a:pPr>
            <a:r>
              <a:rPr lang="en-US" sz="900">
                <a:latin typeface="Poppins"/>
                <a:ea typeface="Poppins"/>
                <a:cs typeface="Poppins"/>
                <a:sym typeface="Poppins"/>
              </a:rPr>
              <a:t/>
            </a:r>
            <a:br>
              <a:rPr lang="en-US" sz="900">
                <a:latin typeface="Poppins"/>
                <a:ea typeface="Poppins"/>
                <a:cs typeface="Poppins"/>
                <a:sym typeface="Poppins"/>
              </a:rPr>
            </a:b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</a:pPr>
            <a:r>
              <a:rPr lang="en-US" sz="900">
                <a:latin typeface="Poppins"/>
                <a:ea typeface="Poppins"/>
                <a:cs typeface="Poppins"/>
                <a:sym typeface="Poppins"/>
              </a:rPr>
              <a:t>Expliquez vos compétences et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</a:pPr>
            <a:r>
              <a:rPr lang="en-US" sz="900">
                <a:latin typeface="Poppins"/>
                <a:ea typeface="Poppins"/>
                <a:cs typeface="Poppins"/>
                <a:sym typeface="Poppins"/>
              </a:rPr>
              <a:t/>
            </a:r>
            <a:br>
              <a:rPr lang="en-US" sz="900">
                <a:latin typeface="Poppins"/>
                <a:ea typeface="Poppins"/>
                <a:cs typeface="Poppins"/>
                <a:sym typeface="Poppins"/>
              </a:rPr>
            </a:b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</a:pPr>
            <a:r>
              <a:rPr lang="en-US" sz="900">
                <a:latin typeface="Poppins"/>
                <a:ea typeface="Poppins"/>
                <a:cs typeface="Poppins"/>
                <a:sym typeface="Poppins"/>
              </a:rPr>
              <a:t>Expliquez ce qui vous motive à créer votre propre entreprise.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</a:pP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" name="Google Shape;17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8255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Sur cette diapositive, vous présenterez votre idée, vos clients cibles, votre vision d'ensemble et les prochaines étapes pour concrétiser votre idée.</a:t>
            </a:r>
            <a:br>
              <a:rPr lang="en-US" sz="900" b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900" b="1">
              <a:solidFill>
                <a:srgbClr val="22222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900"/>
              <a:buFont typeface="Poppins"/>
              <a:buChar char="●"/>
            </a:pPr>
            <a:r>
              <a:rPr lang="en-US" sz="900" b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Quelle est l'idée de votre produit / service </a:t>
            </a:r>
            <a:r>
              <a:rPr lang="en-US" sz="90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? </a:t>
            </a:r>
            <a:endParaRPr sz="900">
              <a:solidFill>
                <a:srgbClr val="22222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900"/>
              <a:buFont typeface="Poppins"/>
              <a:buChar char="○"/>
            </a:pPr>
            <a:r>
              <a:rPr lang="en-US" sz="90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/>
            </a:r>
            <a:br>
              <a:rPr lang="en-US" sz="90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900">
              <a:solidFill>
                <a:srgbClr val="22222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900"/>
              <a:buFont typeface="Poppins"/>
              <a:buChar char="●"/>
            </a:pPr>
            <a:r>
              <a:rPr lang="en-US" sz="900" b="1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Quelles sont les caractéristiques qui le rendent unique </a:t>
            </a:r>
            <a:r>
              <a:rPr lang="en-US" sz="900">
                <a:solidFill>
                  <a:srgbClr val="222222"/>
                </a:solidFill>
                <a:latin typeface="Poppins"/>
                <a:ea typeface="Poppins"/>
                <a:cs typeface="Poppins"/>
                <a:sym typeface="Poppins"/>
              </a:rPr>
              <a:t>(USP) par rapport à ses concurrents ?</a:t>
            </a:r>
            <a:endParaRPr sz="900">
              <a:solidFill>
                <a:srgbClr val="22222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</a:pPr>
            <a:r>
              <a:rPr lang="en-US" sz="900" b="1">
                <a:latin typeface="Poppins"/>
                <a:ea typeface="Poppins"/>
                <a:cs typeface="Poppins"/>
                <a:sym typeface="Poppins"/>
              </a:rPr>
              <a:t/>
            </a:r>
            <a:br>
              <a:rPr lang="en-US" sz="900" b="1">
                <a:latin typeface="Poppins"/>
                <a:ea typeface="Poppins"/>
                <a:cs typeface="Poppins"/>
                <a:sym typeface="Poppins"/>
              </a:rPr>
            </a:br>
            <a:endParaRPr sz="900" b="1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</a:pPr>
            <a:r>
              <a:rPr lang="en-US" sz="900" b="1">
                <a:latin typeface="Poppins"/>
                <a:ea typeface="Poppins"/>
                <a:cs typeface="Poppins"/>
                <a:sym typeface="Poppins"/>
              </a:rPr>
              <a:t>Qui sont vos clients cibles </a:t>
            </a:r>
            <a:r>
              <a:rPr lang="en-US" sz="900">
                <a:latin typeface="Poppins"/>
                <a:ea typeface="Poppins"/>
                <a:cs typeface="Poppins"/>
                <a:sym typeface="Poppins"/>
              </a:rPr>
              <a:t>et quel est le </a:t>
            </a:r>
            <a:r>
              <a:rPr lang="en-US" sz="900" b="1">
                <a:latin typeface="Poppins"/>
                <a:ea typeface="Poppins"/>
                <a:cs typeface="Poppins"/>
                <a:sym typeface="Poppins"/>
              </a:rPr>
              <a:t>problème que vous voulez résoudre </a:t>
            </a:r>
            <a:r>
              <a:rPr lang="en-US" sz="900">
                <a:latin typeface="Poppins"/>
                <a:ea typeface="Poppins"/>
                <a:cs typeface="Poppins"/>
                <a:sym typeface="Poppins"/>
              </a:rPr>
              <a:t>pour eux avec votre produit ou service.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</a:pPr>
            <a:r>
              <a:rPr lang="en-US" sz="900">
                <a:latin typeface="Poppins"/>
                <a:ea typeface="Poppins"/>
                <a:cs typeface="Poppins"/>
                <a:sym typeface="Poppins"/>
              </a:rPr>
              <a:t/>
            </a:r>
            <a:br>
              <a:rPr lang="en-US" sz="900">
                <a:latin typeface="Poppins"/>
                <a:ea typeface="Poppins"/>
                <a:cs typeface="Poppins"/>
                <a:sym typeface="Poppins"/>
              </a:rPr>
            </a:b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</a:pPr>
            <a:r>
              <a:rPr lang="en-US" sz="900">
                <a:latin typeface="Poppins"/>
                <a:ea typeface="Poppins"/>
                <a:cs typeface="Poppins"/>
                <a:sym typeface="Poppins"/>
              </a:rPr>
              <a:t>Quelles sont vos prochaines étapes pour créer une entreprise à partir de votre idée ?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</a:pPr>
            <a:r>
              <a:rPr lang="en-US" sz="900">
                <a:latin typeface="Poppins"/>
                <a:ea typeface="Poppins"/>
                <a:cs typeface="Poppins"/>
                <a:sym typeface="Poppins"/>
              </a:rPr>
              <a:t/>
            </a:r>
            <a:br>
              <a:rPr lang="en-US" sz="900">
                <a:latin typeface="Poppins"/>
                <a:ea typeface="Poppins"/>
                <a:cs typeface="Poppins"/>
                <a:sym typeface="Poppins"/>
              </a:rPr>
            </a:b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●"/>
            </a:pPr>
            <a:r>
              <a:rPr lang="en-US" sz="900" b="1">
                <a:latin typeface="Poppins"/>
                <a:ea typeface="Poppins"/>
                <a:cs typeface="Poppins"/>
                <a:sym typeface="Poppins"/>
              </a:rPr>
              <a:t>Que pourrait faire l'auditoire du pitch pour vous aider </a:t>
            </a:r>
            <a:r>
              <a:rPr lang="en-US" sz="900">
                <a:latin typeface="Poppins"/>
                <a:ea typeface="Poppins"/>
                <a:cs typeface="Poppins"/>
                <a:sym typeface="Poppins"/>
              </a:rPr>
              <a:t>dans ces prochaines étapes ?</a:t>
            </a:r>
            <a:endParaRPr sz="900"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ts val="900"/>
              <a:buFont typeface="Poppins"/>
              <a:buChar char="○"/>
            </a:pPr>
            <a:endParaRPr sz="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7" name="Google Shape;18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7224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2"/>
          <p:cNvSpPr>
            <a:spLocks noGrp="1"/>
          </p:cNvSpPr>
          <p:nvPr>
            <p:ph type="pic" idx="2"/>
          </p:nvPr>
        </p:nvSpPr>
        <p:spPr>
          <a:xfrm>
            <a:off x="370706" y="283029"/>
            <a:ext cx="11454713" cy="6204268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>
            <a:spLocks noGrp="1"/>
          </p:cNvSpPr>
          <p:nvPr>
            <p:ph type="pic" idx="2"/>
          </p:nvPr>
        </p:nvSpPr>
        <p:spPr>
          <a:xfrm>
            <a:off x="5845628" y="718458"/>
            <a:ext cx="6346372" cy="538842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>
            <a:spLocks noGrp="1"/>
          </p:cNvSpPr>
          <p:nvPr>
            <p:ph type="pic" idx="2"/>
          </p:nvPr>
        </p:nvSpPr>
        <p:spPr>
          <a:xfrm>
            <a:off x="0" y="718458"/>
            <a:ext cx="6204855" cy="538842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0"/>
          <p:cNvSpPr>
            <a:spLocks noGrp="1"/>
          </p:cNvSpPr>
          <p:nvPr>
            <p:ph type="pic" idx="2"/>
          </p:nvPr>
        </p:nvSpPr>
        <p:spPr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3"/>
          <p:cNvSpPr>
            <a:spLocks noGrp="1"/>
          </p:cNvSpPr>
          <p:nvPr>
            <p:ph type="pic" idx="2"/>
          </p:nvPr>
        </p:nvSpPr>
        <p:spPr>
          <a:xfrm>
            <a:off x="8333015" y="133350"/>
            <a:ext cx="3722915" cy="1534886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33"/>
          <p:cNvSpPr>
            <a:spLocks noGrp="1"/>
          </p:cNvSpPr>
          <p:nvPr>
            <p:ph type="pic" idx="3"/>
          </p:nvPr>
        </p:nvSpPr>
        <p:spPr>
          <a:xfrm>
            <a:off x="6732815" y="1796144"/>
            <a:ext cx="5323114" cy="3243943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33"/>
          <p:cNvSpPr>
            <a:spLocks noGrp="1"/>
          </p:cNvSpPr>
          <p:nvPr>
            <p:ph type="pic" idx="4"/>
          </p:nvPr>
        </p:nvSpPr>
        <p:spPr>
          <a:xfrm>
            <a:off x="8333014" y="5192487"/>
            <a:ext cx="3722915" cy="153488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4"/>
          <p:cNvSpPr>
            <a:spLocks noGrp="1"/>
          </p:cNvSpPr>
          <p:nvPr>
            <p:ph type="pic" idx="2"/>
          </p:nvPr>
        </p:nvSpPr>
        <p:spPr>
          <a:xfrm>
            <a:off x="555172" y="0"/>
            <a:ext cx="2188029" cy="1959429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34"/>
          <p:cNvSpPr>
            <a:spLocks noGrp="1"/>
          </p:cNvSpPr>
          <p:nvPr>
            <p:ph type="pic" idx="3"/>
          </p:nvPr>
        </p:nvSpPr>
        <p:spPr>
          <a:xfrm>
            <a:off x="3069771" y="0"/>
            <a:ext cx="2188029" cy="1959429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34"/>
          <p:cNvSpPr>
            <a:spLocks noGrp="1"/>
          </p:cNvSpPr>
          <p:nvPr>
            <p:ph type="pic" idx="4"/>
          </p:nvPr>
        </p:nvSpPr>
        <p:spPr>
          <a:xfrm>
            <a:off x="555171" y="4898571"/>
            <a:ext cx="2188029" cy="1959429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34"/>
          <p:cNvSpPr>
            <a:spLocks noGrp="1"/>
          </p:cNvSpPr>
          <p:nvPr>
            <p:ph type="pic" idx="5"/>
          </p:nvPr>
        </p:nvSpPr>
        <p:spPr>
          <a:xfrm>
            <a:off x="3069771" y="4898571"/>
            <a:ext cx="2188029" cy="1959429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34"/>
          <p:cNvSpPr>
            <a:spLocks noGrp="1"/>
          </p:cNvSpPr>
          <p:nvPr>
            <p:ph type="pic" idx="6"/>
          </p:nvPr>
        </p:nvSpPr>
        <p:spPr>
          <a:xfrm>
            <a:off x="555170" y="2209800"/>
            <a:ext cx="5029202" cy="242751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>
            <a:spLocks noGrp="1"/>
          </p:cNvSpPr>
          <p:nvPr>
            <p:ph type="pic" idx="2"/>
          </p:nvPr>
        </p:nvSpPr>
        <p:spPr>
          <a:xfrm>
            <a:off x="685801" y="1"/>
            <a:ext cx="3102429" cy="4691743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35"/>
          <p:cNvSpPr>
            <a:spLocks noGrp="1"/>
          </p:cNvSpPr>
          <p:nvPr>
            <p:ph type="pic" idx="3"/>
          </p:nvPr>
        </p:nvSpPr>
        <p:spPr>
          <a:xfrm>
            <a:off x="5987143" y="4691744"/>
            <a:ext cx="3102429" cy="2166257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35"/>
          <p:cNvSpPr>
            <a:spLocks noGrp="1"/>
          </p:cNvSpPr>
          <p:nvPr>
            <p:ph type="pic" idx="4"/>
          </p:nvPr>
        </p:nvSpPr>
        <p:spPr>
          <a:xfrm>
            <a:off x="9089572" y="1317172"/>
            <a:ext cx="3102429" cy="216625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6"/>
          <p:cNvSpPr>
            <a:spLocks noGrp="1"/>
          </p:cNvSpPr>
          <p:nvPr>
            <p:ph type="pic" idx="2"/>
          </p:nvPr>
        </p:nvSpPr>
        <p:spPr>
          <a:xfrm>
            <a:off x="691242" y="3037114"/>
            <a:ext cx="2514600" cy="3820886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6"/>
          <p:cNvSpPr>
            <a:spLocks noGrp="1"/>
          </p:cNvSpPr>
          <p:nvPr>
            <p:ph type="pic" idx="3"/>
          </p:nvPr>
        </p:nvSpPr>
        <p:spPr>
          <a:xfrm>
            <a:off x="3456214" y="3037114"/>
            <a:ext cx="2514600" cy="3820886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36"/>
          <p:cNvSpPr>
            <a:spLocks noGrp="1"/>
          </p:cNvSpPr>
          <p:nvPr>
            <p:ph type="pic" idx="4"/>
          </p:nvPr>
        </p:nvSpPr>
        <p:spPr>
          <a:xfrm>
            <a:off x="6221186" y="3037114"/>
            <a:ext cx="2514600" cy="3820886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36"/>
          <p:cNvSpPr>
            <a:spLocks noGrp="1"/>
          </p:cNvSpPr>
          <p:nvPr>
            <p:ph type="pic" idx="5"/>
          </p:nvPr>
        </p:nvSpPr>
        <p:spPr>
          <a:xfrm>
            <a:off x="8986158" y="3037114"/>
            <a:ext cx="2514600" cy="382088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7"/>
          <p:cNvSpPr>
            <a:spLocks noGrp="1"/>
          </p:cNvSpPr>
          <p:nvPr>
            <p:ph type="pic" idx="2"/>
          </p:nvPr>
        </p:nvSpPr>
        <p:spPr>
          <a:xfrm>
            <a:off x="947530" y="1116497"/>
            <a:ext cx="10296940" cy="397801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8"/>
          <p:cNvSpPr>
            <a:spLocks noGrp="1"/>
          </p:cNvSpPr>
          <p:nvPr>
            <p:ph type="pic" idx="2"/>
          </p:nvPr>
        </p:nvSpPr>
        <p:spPr>
          <a:xfrm>
            <a:off x="702365" y="609600"/>
            <a:ext cx="3034748" cy="5645426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38"/>
          <p:cNvSpPr>
            <a:spLocks noGrp="1"/>
          </p:cNvSpPr>
          <p:nvPr>
            <p:ph type="pic" idx="3"/>
          </p:nvPr>
        </p:nvSpPr>
        <p:spPr>
          <a:xfrm>
            <a:off x="4108172" y="609600"/>
            <a:ext cx="3034748" cy="227937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>
            <a:spLocks noGrp="1"/>
          </p:cNvSpPr>
          <p:nvPr>
            <p:ph type="pic" idx="2"/>
          </p:nvPr>
        </p:nvSpPr>
        <p:spPr>
          <a:xfrm>
            <a:off x="5532780" y="304796"/>
            <a:ext cx="6659220" cy="655320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0"/>
          <p:cNvSpPr>
            <a:spLocks noGrp="1"/>
          </p:cNvSpPr>
          <p:nvPr>
            <p:ph type="pic" idx="2"/>
          </p:nvPr>
        </p:nvSpPr>
        <p:spPr>
          <a:xfrm>
            <a:off x="-1" y="0"/>
            <a:ext cx="59436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40"/>
          <p:cNvSpPr>
            <a:spLocks noGrp="1"/>
          </p:cNvSpPr>
          <p:nvPr>
            <p:ph type="pic" idx="3"/>
          </p:nvPr>
        </p:nvSpPr>
        <p:spPr>
          <a:xfrm>
            <a:off x="4219073" y="834190"/>
            <a:ext cx="7571873" cy="13635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1"/>
          <p:cNvSpPr>
            <a:spLocks noGrp="1"/>
          </p:cNvSpPr>
          <p:nvPr>
            <p:ph type="pic" idx="2"/>
          </p:nvPr>
        </p:nvSpPr>
        <p:spPr>
          <a:xfrm>
            <a:off x="4960781" y="448734"/>
            <a:ext cx="6564629" cy="593301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2"/>
          <p:cNvSpPr>
            <a:spLocks noGrp="1"/>
          </p:cNvSpPr>
          <p:nvPr>
            <p:ph type="pic" idx="2"/>
          </p:nvPr>
        </p:nvSpPr>
        <p:spPr>
          <a:xfrm>
            <a:off x="1717963" y="1454729"/>
            <a:ext cx="9850582" cy="303414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3"/>
          <p:cNvSpPr>
            <a:spLocks noGrp="1"/>
          </p:cNvSpPr>
          <p:nvPr>
            <p:ph type="pic" idx="2"/>
          </p:nvPr>
        </p:nvSpPr>
        <p:spPr>
          <a:xfrm>
            <a:off x="457201" y="457199"/>
            <a:ext cx="5264549" cy="192869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43"/>
          <p:cNvSpPr>
            <a:spLocks noGrp="1"/>
          </p:cNvSpPr>
          <p:nvPr>
            <p:ph type="pic" idx="3"/>
          </p:nvPr>
        </p:nvSpPr>
        <p:spPr>
          <a:xfrm>
            <a:off x="1158080" y="2464655"/>
            <a:ext cx="5264549" cy="192869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43"/>
          <p:cNvSpPr>
            <a:spLocks noGrp="1"/>
          </p:cNvSpPr>
          <p:nvPr>
            <p:ph type="pic" idx="4"/>
          </p:nvPr>
        </p:nvSpPr>
        <p:spPr>
          <a:xfrm>
            <a:off x="457201" y="4472110"/>
            <a:ext cx="5264549" cy="192869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4"/>
          <p:cNvSpPr>
            <a:spLocks noGrp="1"/>
          </p:cNvSpPr>
          <p:nvPr>
            <p:ph type="pic" idx="2"/>
          </p:nvPr>
        </p:nvSpPr>
        <p:spPr>
          <a:xfrm>
            <a:off x="1406237" y="692727"/>
            <a:ext cx="9379527" cy="220287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ustom Layout">
  <p:cSld name="25_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5"/>
          <p:cNvSpPr>
            <a:spLocks noGrp="1"/>
          </p:cNvSpPr>
          <p:nvPr>
            <p:ph type="pic" idx="2"/>
          </p:nvPr>
        </p:nvSpPr>
        <p:spPr>
          <a:xfrm>
            <a:off x="945456" y="834887"/>
            <a:ext cx="4002156" cy="485029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Custom Layout">
  <p:cSld name="26_Custom Layou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6"/>
          <p:cNvSpPr>
            <a:spLocks noGrp="1"/>
          </p:cNvSpPr>
          <p:nvPr>
            <p:ph type="pic" idx="2"/>
          </p:nvPr>
        </p:nvSpPr>
        <p:spPr>
          <a:xfrm>
            <a:off x="1192696" y="1308654"/>
            <a:ext cx="4585252" cy="1972417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46"/>
          <p:cNvSpPr>
            <a:spLocks noGrp="1"/>
          </p:cNvSpPr>
          <p:nvPr>
            <p:ph type="pic" idx="3"/>
          </p:nvPr>
        </p:nvSpPr>
        <p:spPr>
          <a:xfrm>
            <a:off x="1192696" y="3576932"/>
            <a:ext cx="4585252" cy="197241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>
            <a:spLocks noGrp="1"/>
          </p:cNvSpPr>
          <p:nvPr>
            <p:ph type="pic" idx="2"/>
          </p:nvPr>
        </p:nvSpPr>
        <p:spPr>
          <a:xfrm>
            <a:off x="1073426" y="1205947"/>
            <a:ext cx="6414052" cy="433346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Custom Layout">
  <p:cSld name="27_Custom Layou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7"/>
          <p:cNvSpPr>
            <a:spLocks noGrp="1"/>
          </p:cNvSpPr>
          <p:nvPr>
            <p:ph type="pic" idx="2"/>
          </p:nvPr>
        </p:nvSpPr>
        <p:spPr>
          <a:xfrm>
            <a:off x="6710151" y="1395738"/>
            <a:ext cx="4253948" cy="4253948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47"/>
          <p:cNvSpPr>
            <a:spLocks noGrp="1"/>
          </p:cNvSpPr>
          <p:nvPr>
            <p:ph type="pic" idx="3"/>
          </p:nvPr>
        </p:nvSpPr>
        <p:spPr>
          <a:xfrm>
            <a:off x="1537252" y="1404730"/>
            <a:ext cx="4253948" cy="4253948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47"/>
          <p:cNvSpPr>
            <a:spLocks noGrp="1"/>
          </p:cNvSpPr>
          <p:nvPr>
            <p:ph type="pic" idx="4"/>
          </p:nvPr>
        </p:nvSpPr>
        <p:spPr>
          <a:xfrm>
            <a:off x="4234070" y="1044556"/>
            <a:ext cx="3723860" cy="37238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Custom Layout">
  <p:cSld name="28_Custom Layou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8"/>
          <p:cNvSpPr>
            <a:spLocks noGrp="1"/>
          </p:cNvSpPr>
          <p:nvPr>
            <p:ph type="pic" idx="2"/>
          </p:nvPr>
        </p:nvSpPr>
        <p:spPr>
          <a:xfrm>
            <a:off x="649357" y="646044"/>
            <a:ext cx="3631096" cy="5565913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48"/>
          <p:cNvSpPr>
            <a:spLocks noGrp="1"/>
          </p:cNvSpPr>
          <p:nvPr>
            <p:ph type="pic" idx="3"/>
          </p:nvPr>
        </p:nvSpPr>
        <p:spPr>
          <a:xfrm>
            <a:off x="7911548" y="646044"/>
            <a:ext cx="3631096" cy="5565913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48"/>
          <p:cNvSpPr>
            <a:spLocks noGrp="1"/>
          </p:cNvSpPr>
          <p:nvPr>
            <p:ph type="pic" idx="4"/>
          </p:nvPr>
        </p:nvSpPr>
        <p:spPr>
          <a:xfrm>
            <a:off x="4280453" y="646044"/>
            <a:ext cx="3631096" cy="55659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Custom Layout">
  <p:cSld name="29_Custom Layou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9"/>
          <p:cNvSpPr>
            <a:spLocks noGrp="1"/>
          </p:cNvSpPr>
          <p:nvPr>
            <p:ph type="pic" idx="2"/>
          </p:nvPr>
        </p:nvSpPr>
        <p:spPr>
          <a:xfrm>
            <a:off x="649356" y="3445565"/>
            <a:ext cx="3631096" cy="2932043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49"/>
          <p:cNvSpPr>
            <a:spLocks noGrp="1"/>
          </p:cNvSpPr>
          <p:nvPr>
            <p:ph type="pic" idx="3"/>
          </p:nvPr>
        </p:nvSpPr>
        <p:spPr>
          <a:xfrm>
            <a:off x="649357" y="513522"/>
            <a:ext cx="3631096" cy="2932043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49"/>
          <p:cNvSpPr>
            <a:spLocks noGrp="1"/>
          </p:cNvSpPr>
          <p:nvPr>
            <p:ph type="pic" idx="4"/>
          </p:nvPr>
        </p:nvSpPr>
        <p:spPr>
          <a:xfrm>
            <a:off x="4280453" y="513522"/>
            <a:ext cx="3631096" cy="2932043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49"/>
          <p:cNvSpPr>
            <a:spLocks noGrp="1"/>
          </p:cNvSpPr>
          <p:nvPr>
            <p:ph type="pic" idx="5"/>
          </p:nvPr>
        </p:nvSpPr>
        <p:spPr>
          <a:xfrm>
            <a:off x="4280452" y="3445565"/>
            <a:ext cx="3631096" cy="2932043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49"/>
          <p:cNvSpPr>
            <a:spLocks noGrp="1"/>
          </p:cNvSpPr>
          <p:nvPr>
            <p:ph type="pic" idx="6"/>
          </p:nvPr>
        </p:nvSpPr>
        <p:spPr>
          <a:xfrm>
            <a:off x="7911548" y="513522"/>
            <a:ext cx="3631096" cy="2932043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49"/>
          <p:cNvSpPr>
            <a:spLocks noGrp="1"/>
          </p:cNvSpPr>
          <p:nvPr>
            <p:ph type="pic" idx="7"/>
          </p:nvPr>
        </p:nvSpPr>
        <p:spPr>
          <a:xfrm>
            <a:off x="7911547" y="3445565"/>
            <a:ext cx="3631096" cy="293204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Custom Layout">
  <p:cSld name="30_Custom Layou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0"/>
          <p:cNvSpPr>
            <a:spLocks noGrp="1"/>
          </p:cNvSpPr>
          <p:nvPr>
            <p:ph type="pic" idx="2"/>
          </p:nvPr>
        </p:nvSpPr>
        <p:spPr>
          <a:xfrm>
            <a:off x="-1" y="77660"/>
            <a:ext cx="5949698" cy="678034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50"/>
          <p:cNvSpPr>
            <a:spLocks noGrp="1"/>
          </p:cNvSpPr>
          <p:nvPr>
            <p:ph type="pic" idx="3"/>
          </p:nvPr>
        </p:nvSpPr>
        <p:spPr>
          <a:xfrm>
            <a:off x="5949697" y="1"/>
            <a:ext cx="6242303" cy="671779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Custom Layout">
  <p:cSld name="31_Custom Layou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1"/>
          <p:cNvSpPr>
            <a:spLocks noGrp="1"/>
          </p:cNvSpPr>
          <p:nvPr>
            <p:ph type="pic" idx="2"/>
          </p:nvPr>
        </p:nvSpPr>
        <p:spPr>
          <a:xfrm>
            <a:off x="0" y="0"/>
            <a:ext cx="3383280" cy="4517136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51"/>
          <p:cNvSpPr>
            <a:spLocks noGrp="1"/>
          </p:cNvSpPr>
          <p:nvPr>
            <p:ph type="pic" idx="3"/>
          </p:nvPr>
        </p:nvSpPr>
        <p:spPr>
          <a:xfrm>
            <a:off x="3627120" y="0"/>
            <a:ext cx="2078736" cy="451713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Custom Layout">
  <p:cSld name="32_Custom Layou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2"/>
          <p:cNvSpPr>
            <a:spLocks noGrp="1"/>
          </p:cNvSpPr>
          <p:nvPr>
            <p:ph type="pic" idx="2"/>
          </p:nvPr>
        </p:nvSpPr>
        <p:spPr>
          <a:xfrm>
            <a:off x="6565392" y="694944"/>
            <a:ext cx="1787752" cy="5413248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52"/>
          <p:cNvSpPr>
            <a:spLocks noGrp="1"/>
          </p:cNvSpPr>
          <p:nvPr>
            <p:ph type="pic" idx="3"/>
          </p:nvPr>
        </p:nvSpPr>
        <p:spPr>
          <a:xfrm>
            <a:off x="8556628" y="694944"/>
            <a:ext cx="3001388" cy="541324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Custom Layout">
  <p:cSld name="33_Custom Layou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3"/>
          <p:cNvSpPr>
            <a:spLocks noGrp="1"/>
          </p:cNvSpPr>
          <p:nvPr>
            <p:ph type="pic" idx="2"/>
          </p:nvPr>
        </p:nvSpPr>
        <p:spPr>
          <a:xfrm>
            <a:off x="749809" y="813817"/>
            <a:ext cx="5364902" cy="46249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Custom Layout">
  <p:cSld name="34_Custom Layou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4"/>
          <p:cNvSpPr>
            <a:spLocks noGrp="1"/>
          </p:cNvSpPr>
          <p:nvPr>
            <p:ph type="pic" idx="2"/>
          </p:nvPr>
        </p:nvSpPr>
        <p:spPr>
          <a:xfrm>
            <a:off x="6181344" y="0"/>
            <a:ext cx="6010656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5"/>
          <p:cNvSpPr>
            <a:spLocks noGrp="1"/>
          </p:cNvSpPr>
          <p:nvPr>
            <p:ph type="pic" idx="2"/>
          </p:nvPr>
        </p:nvSpPr>
        <p:spPr>
          <a:xfrm>
            <a:off x="0" y="0"/>
            <a:ext cx="612648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Custom Layout">
  <p:cSld name="36_Custom Layou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6"/>
          <p:cNvSpPr>
            <a:spLocks noGrp="1"/>
          </p:cNvSpPr>
          <p:nvPr>
            <p:ph type="pic" idx="2"/>
          </p:nvPr>
        </p:nvSpPr>
        <p:spPr>
          <a:xfrm>
            <a:off x="1661160" y="1005841"/>
            <a:ext cx="8869680" cy="227278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/>
          <p:cNvSpPr>
            <a:spLocks noGrp="1"/>
          </p:cNvSpPr>
          <p:nvPr>
            <p:ph type="pic" idx="2"/>
          </p:nvPr>
        </p:nvSpPr>
        <p:spPr>
          <a:xfrm>
            <a:off x="3167271" y="1371600"/>
            <a:ext cx="8401878" cy="481716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Custom Layout">
  <p:cSld name="37_Custom Layou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7"/>
          <p:cNvSpPr>
            <a:spLocks noGrp="1"/>
          </p:cNvSpPr>
          <p:nvPr>
            <p:ph type="pic" idx="2"/>
          </p:nvPr>
        </p:nvSpPr>
        <p:spPr>
          <a:xfrm>
            <a:off x="3552704" y="658368"/>
            <a:ext cx="2735781" cy="2613804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57"/>
          <p:cNvSpPr>
            <a:spLocks noGrp="1"/>
          </p:cNvSpPr>
          <p:nvPr>
            <p:ph type="pic" idx="3"/>
          </p:nvPr>
        </p:nvSpPr>
        <p:spPr>
          <a:xfrm>
            <a:off x="694944" y="937174"/>
            <a:ext cx="5279884" cy="526245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Custom Layout">
  <p:cSld name="38_Custom Layou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8"/>
          <p:cNvSpPr>
            <a:spLocks noGrp="1"/>
          </p:cNvSpPr>
          <p:nvPr>
            <p:ph type="pic" idx="2"/>
          </p:nvPr>
        </p:nvSpPr>
        <p:spPr>
          <a:xfrm>
            <a:off x="624116" y="595086"/>
            <a:ext cx="2830285" cy="5762171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58"/>
          <p:cNvSpPr>
            <a:spLocks noGrp="1"/>
          </p:cNvSpPr>
          <p:nvPr>
            <p:ph type="pic" idx="3"/>
          </p:nvPr>
        </p:nvSpPr>
        <p:spPr>
          <a:xfrm>
            <a:off x="8490859" y="595085"/>
            <a:ext cx="3077029" cy="57621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Custom Layout">
  <p:cSld name="41_Custom Layou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9"/>
          <p:cNvSpPr>
            <a:spLocks noGrp="1"/>
          </p:cNvSpPr>
          <p:nvPr>
            <p:ph type="pic" idx="2"/>
          </p:nvPr>
        </p:nvSpPr>
        <p:spPr>
          <a:xfrm>
            <a:off x="4065817" y="1458687"/>
            <a:ext cx="2349498" cy="3824514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59"/>
          <p:cNvSpPr>
            <a:spLocks noGrp="1"/>
          </p:cNvSpPr>
          <p:nvPr>
            <p:ph type="pic" idx="3"/>
          </p:nvPr>
        </p:nvSpPr>
        <p:spPr>
          <a:xfrm>
            <a:off x="6574974" y="547914"/>
            <a:ext cx="3077029" cy="57621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Title Slide">
  <p:cSld name="30_Title Slid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>
            <a:spLocks noGrp="1"/>
          </p:cNvSpPr>
          <p:nvPr>
            <p:ph type="pic" idx="2"/>
          </p:nvPr>
        </p:nvSpPr>
        <p:spPr>
          <a:xfrm>
            <a:off x="6128952" y="283029"/>
            <a:ext cx="5696465" cy="31150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6" name="Google Shape;136;p14"/>
          <p:cNvSpPr>
            <a:spLocks noGrp="1"/>
          </p:cNvSpPr>
          <p:nvPr>
            <p:ph type="pic" idx="3"/>
          </p:nvPr>
        </p:nvSpPr>
        <p:spPr>
          <a:xfrm>
            <a:off x="383061" y="3398109"/>
            <a:ext cx="5745892" cy="308919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"/>
          <p:cNvSpPr>
            <a:spLocks noGrp="1"/>
          </p:cNvSpPr>
          <p:nvPr>
            <p:ph type="pic" idx="2"/>
          </p:nvPr>
        </p:nvSpPr>
        <p:spPr>
          <a:xfrm>
            <a:off x="370706" y="283029"/>
            <a:ext cx="11454713" cy="620426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6_Title Slide">
  <p:cSld name="356_Title Slid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>
            <a:spLocks noGrp="1"/>
          </p:cNvSpPr>
          <p:nvPr>
            <p:ph type="pic" idx="2"/>
          </p:nvPr>
        </p:nvSpPr>
        <p:spPr>
          <a:xfrm>
            <a:off x="370703" y="370703"/>
            <a:ext cx="5548184" cy="61165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1_Title Slide">
  <p:cSld name="101_Title Slid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>
            <a:spLocks noGrp="1"/>
          </p:cNvSpPr>
          <p:nvPr>
            <p:ph type="pic" idx="2"/>
          </p:nvPr>
        </p:nvSpPr>
        <p:spPr>
          <a:xfrm>
            <a:off x="1260394" y="2144054"/>
            <a:ext cx="2347783" cy="177304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43" name="Google Shape;143;p17"/>
          <p:cNvSpPr>
            <a:spLocks noGrp="1"/>
          </p:cNvSpPr>
          <p:nvPr>
            <p:ph type="pic" idx="3"/>
          </p:nvPr>
        </p:nvSpPr>
        <p:spPr>
          <a:xfrm>
            <a:off x="3682318" y="2144054"/>
            <a:ext cx="2347783" cy="177304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44" name="Google Shape;144;p17"/>
          <p:cNvSpPr>
            <a:spLocks noGrp="1"/>
          </p:cNvSpPr>
          <p:nvPr>
            <p:ph type="pic" idx="4"/>
          </p:nvPr>
        </p:nvSpPr>
        <p:spPr>
          <a:xfrm>
            <a:off x="6104242" y="2144054"/>
            <a:ext cx="2347783" cy="177304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45" name="Google Shape;145;p17"/>
          <p:cNvSpPr>
            <a:spLocks noGrp="1"/>
          </p:cNvSpPr>
          <p:nvPr>
            <p:ph type="pic" idx="5"/>
          </p:nvPr>
        </p:nvSpPr>
        <p:spPr>
          <a:xfrm>
            <a:off x="8526166" y="2144054"/>
            <a:ext cx="2347783" cy="177304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46" name="Google Shape;146;p17"/>
          <p:cNvSpPr>
            <a:spLocks noGrp="1"/>
          </p:cNvSpPr>
          <p:nvPr>
            <p:ph type="pic" idx="6"/>
          </p:nvPr>
        </p:nvSpPr>
        <p:spPr>
          <a:xfrm>
            <a:off x="1260394" y="3985210"/>
            <a:ext cx="2347783" cy="177304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47" name="Google Shape;147;p17"/>
          <p:cNvSpPr>
            <a:spLocks noGrp="1"/>
          </p:cNvSpPr>
          <p:nvPr>
            <p:ph type="pic" idx="7"/>
          </p:nvPr>
        </p:nvSpPr>
        <p:spPr>
          <a:xfrm>
            <a:off x="3682318" y="3985210"/>
            <a:ext cx="2347783" cy="177304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48" name="Google Shape;148;p17"/>
          <p:cNvSpPr>
            <a:spLocks noGrp="1"/>
          </p:cNvSpPr>
          <p:nvPr>
            <p:ph type="pic" idx="8"/>
          </p:nvPr>
        </p:nvSpPr>
        <p:spPr>
          <a:xfrm>
            <a:off x="6104242" y="3985210"/>
            <a:ext cx="2347783" cy="177304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49" name="Google Shape;149;p17"/>
          <p:cNvSpPr>
            <a:spLocks noGrp="1"/>
          </p:cNvSpPr>
          <p:nvPr>
            <p:ph type="pic" idx="9"/>
          </p:nvPr>
        </p:nvSpPr>
        <p:spPr>
          <a:xfrm>
            <a:off x="8526166" y="3985210"/>
            <a:ext cx="2347783" cy="177304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50" name="Google Shape;150;p17"/>
          <p:cNvSpPr txBox="1">
            <a:spLocks noGrp="1"/>
          </p:cNvSpPr>
          <p:nvPr>
            <p:ph type="title"/>
          </p:nvPr>
        </p:nvSpPr>
        <p:spPr>
          <a:xfrm>
            <a:off x="838201" y="735829"/>
            <a:ext cx="10515600" cy="62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4_Title Slide">
  <p:cSld name="354_Title Slide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/>
          <p:cNvSpPr txBox="1">
            <a:spLocks noGrp="1"/>
          </p:cNvSpPr>
          <p:nvPr>
            <p:ph type="title"/>
          </p:nvPr>
        </p:nvSpPr>
        <p:spPr>
          <a:xfrm>
            <a:off x="838200" y="735829"/>
            <a:ext cx="10515600" cy="62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2_Title Slide">
  <p:cSld name="292_Title Slid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0"/>
          <p:cNvSpPr>
            <a:spLocks noGrp="1"/>
          </p:cNvSpPr>
          <p:nvPr>
            <p:ph type="pic" idx="2"/>
          </p:nvPr>
        </p:nvSpPr>
        <p:spPr>
          <a:xfrm>
            <a:off x="1739460" y="2531914"/>
            <a:ext cx="2743200" cy="2061006"/>
          </a:xfrm>
          <a:prstGeom prst="ellipse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55" name="Google Shape;155;p60"/>
          <p:cNvSpPr>
            <a:spLocks noGrp="1"/>
          </p:cNvSpPr>
          <p:nvPr>
            <p:ph type="pic" idx="3"/>
          </p:nvPr>
        </p:nvSpPr>
        <p:spPr>
          <a:xfrm>
            <a:off x="4892567" y="2531914"/>
            <a:ext cx="2743200" cy="2061006"/>
          </a:xfrm>
          <a:prstGeom prst="ellipse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56" name="Google Shape;156;p60"/>
          <p:cNvSpPr>
            <a:spLocks noGrp="1"/>
          </p:cNvSpPr>
          <p:nvPr>
            <p:ph type="pic" idx="4"/>
          </p:nvPr>
        </p:nvSpPr>
        <p:spPr>
          <a:xfrm>
            <a:off x="8045672" y="2531914"/>
            <a:ext cx="2743200" cy="2061006"/>
          </a:xfrm>
          <a:prstGeom prst="ellipse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57" name="Google Shape;157;p60"/>
          <p:cNvSpPr txBox="1">
            <a:spLocks noGrp="1"/>
          </p:cNvSpPr>
          <p:nvPr>
            <p:ph type="title"/>
          </p:nvPr>
        </p:nvSpPr>
        <p:spPr>
          <a:xfrm>
            <a:off x="838201" y="735829"/>
            <a:ext cx="10515600" cy="62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>
            <a:spLocks noGrp="1"/>
          </p:cNvSpPr>
          <p:nvPr>
            <p:ph type="pic" idx="2"/>
          </p:nvPr>
        </p:nvSpPr>
        <p:spPr>
          <a:xfrm>
            <a:off x="477078" y="490331"/>
            <a:ext cx="1815548" cy="5963479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22"/>
          <p:cNvSpPr>
            <a:spLocks noGrp="1"/>
          </p:cNvSpPr>
          <p:nvPr>
            <p:ph type="pic" idx="3"/>
          </p:nvPr>
        </p:nvSpPr>
        <p:spPr>
          <a:xfrm>
            <a:off x="2445025" y="490331"/>
            <a:ext cx="3438939" cy="596347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>
            <a:spLocks noGrp="1"/>
          </p:cNvSpPr>
          <p:nvPr>
            <p:ph type="pic" idx="2"/>
          </p:nvPr>
        </p:nvSpPr>
        <p:spPr>
          <a:xfrm>
            <a:off x="477078" y="450574"/>
            <a:ext cx="3106900" cy="2425148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23"/>
          <p:cNvSpPr>
            <a:spLocks noGrp="1"/>
          </p:cNvSpPr>
          <p:nvPr>
            <p:ph type="pic" idx="3"/>
          </p:nvPr>
        </p:nvSpPr>
        <p:spPr>
          <a:xfrm>
            <a:off x="3781000" y="642730"/>
            <a:ext cx="2288495" cy="12192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23"/>
          <p:cNvSpPr>
            <a:spLocks noGrp="1"/>
          </p:cNvSpPr>
          <p:nvPr>
            <p:ph type="pic" idx="4"/>
          </p:nvPr>
        </p:nvSpPr>
        <p:spPr>
          <a:xfrm>
            <a:off x="560434" y="3127512"/>
            <a:ext cx="1470094" cy="3008245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23"/>
          <p:cNvSpPr>
            <a:spLocks noGrp="1"/>
          </p:cNvSpPr>
          <p:nvPr>
            <p:ph type="pic" idx="5"/>
          </p:nvPr>
        </p:nvSpPr>
        <p:spPr>
          <a:xfrm>
            <a:off x="2280596" y="2054087"/>
            <a:ext cx="3788901" cy="428045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>
            <a:spLocks noGrp="1"/>
          </p:cNvSpPr>
          <p:nvPr>
            <p:ph type="pic" idx="2"/>
          </p:nvPr>
        </p:nvSpPr>
        <p:spPr>
          <a:xfrm>
            <a:off x="5592417" y="3596220"/>
            <a:ext cx="3339548" cy="2327502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24"/>
          <p:cNvSpPr>
            <a:spLocks noGrp="1"/>
          </p:cNvSpPr>
          <p:nvPr>
            <p:ph type="pic" idx="3"/>
          </p:nvPr>
        </p:nvSpPr>
        <p:spPr>
          <a:xfrm>
            <a:off x="5592417" y="1099930"/>
            <a:ext cx="3339548" cy="2327502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24"/>
          <p:cNvSpPr>
            <a:spLocks noGrp="1"/>
          </p:cNvSpPr>
          <p:nvPr>
            <p:ph type="pic" idx="4"/>
          </p:nvPr>
        </p:nvSpPr>
        <p:spPr>
          <a:xfrm>
            <a:off x="6526695" y="450574"/>
            <a:ext cx="5214731" cy="596347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>
            <a:spLocks noGrp="1"/>
          </p:cNvSpPr>
          <p:nvPr>
            <p:ph type="pic" idx="2"/>
          </p:nvPr>
        </p:nvSpPr>
        <p:spPr>
          <a:xfrm>
            <a:off x="424069" y="397566"/>
            <a:ext cx="3763618" cy="6016487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25"/>
          <p:cNvSpPr>
            <a:spLocks noGrp="1"/>
          </p:cNvSpPr>
          <p:nvPr>
            <p:ph type="pic" idx="3"/>
          </p:nvPr>
        </p:nvSpPr>
        <p:spPr>
          <a:xfrm>
            <a:off x="3438938" y="397565"/>
            <a:ext cx="3763618" cy="601648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>
            <a:spLocks noGrp="1"/>
          </p:cNvSpPr>
          <p:nvPr>
            <p:ph type="pic" idx="2"/>
          </p:nvPr>
        </p:nvSpPr>
        <p:spPr>
          <a:xfrm>
            <a:off x="4394014" y="790658"/>
            <a:ext cx="5146313" cy="5146313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26"/>
          <p:cNvSpPr>
            <a:spLocks noGrp="1"/>
          </p:cNvSpPr>
          <p:nvPr>
            <p:ph type="pic" idx="3"/>
          </p:nvPr>
        </p:nvSpPr>
        <p:spPr>
          <a:xfrm>
            <a:off x="8069323" y="1287653"/>
            <a:ext cx="3432649" cy="415232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hyperlink" Target="https://emojipedia.org/hourglass-not-done/" TargetMode="External"/><Relationship Id="rId5" Type="http://schemas.openxmlformats.org/officeDocument/2006/relationships/hyperlink" Target="https://www.youtube.com/watch?v=ysCm1iA4v0c" TargetMode="External"/><Relationship Id="rId4" Type="http://schemas.openxmlformats.org/officeDocument/2006/relationships/hyperlink" Target="https://www.youtube.com/playlist?list=PLtR_BRboSMy_FaZUvxhllfi6TeqY4mjB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4.xml"/><Relationship Id="rId5" Type="http://schemas.openxmlformats.org/officeDocument/2006/relationships/hyperlink" Target="https://bit.ly/better_futures_collab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f2d1b782b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450" y="415925"/>
            <a:ext cx="1000125" cy="438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4" name="Google Shape;164;gf2d1b782b7_0_0"/>
          <p:cNvGraphicFramePr/>
          <p:nvPr/>
        </p:nvGraphicFramePr>
        <p:xfrm>
          <a:off x="1733050" y="314325"/>
          <a:ext cx="5413550" cy="894334"/>
        </p:xfrm>
        <a:graphic>
          <a:graphicData uri="http://schemas.openxmlformats.org/drawingml/2006/table">
            <a:tbl>
              <a:tblPr>
                <a:noFill/>
                <a:tableStyleId>{BEC5DF1D-E069-4049-878F-1BA3C3FA7A37}</a:tableStyleId>
              </a:tblPr>
              <a:tblGrid>
                <a:gridCol w="3591050">
                  <a:extLst>
                    <a:ext uri="{9D8B030D-6E8A-4147-A177-3AD203B41FA5}">
                      <a16:colId xmlns:a16="http://schemas.microsoft.com/office/drawing/2014/main" xmlns:p14="http://schemas.microsoft.com/office/powerpoint/2010/main" xmlns:ahyp="http://schemas.microsoft.com/office/drawing/2018/hyperlinkcolor" xmlns="" val="20000"/>
                    </a:ext>
                  </a:extLst>
                </a:gridCol>
                <a:gridCol w="1822500">
                  <a:extLst>
                    <a:ext uri="{9D8B030D-6E8A-4147-A177-3AD203B41FA5}">
                      <a16:colId xmlns:a16="http://schemas.microsoft.com/office/drawing/2014/main" xmlns:p14="http://schemas.microsoft.com/office/powerpoint/2010/main" xmlns:ahyp="http://schemas.microsoft.com/office/drawing/2018/hyperlinkcolor" xmlns="" val="20001"/>
                    </a:ext>
                  </a:extLst>
                </a:gridCol>
              </a:tblGrid>
              <a:tr h="60330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500" b="1">
                          <a:solidFill>
                            <a:srgbClr val="1EB89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💜💙🧡 CONNECT </a:t>
                      </a:r>
                      <a:r>
                        <a:rPr lang="en-US" sz="1800" b="1">
                          <a:solidFill>
                            <a:srgbClr val="0000FF"/>
                          </a:solidFill>
                          <a:uFill>
                            <a:noFill/>
                          </a:uFill>
                          <a:latin typeface="Calibri"/>
                          <a:ea typeface="Calibri"/>
                          <a:cs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xmlns:p14="http://schemas.microsoft.com/office/powerpoint/2010/main" xmlns:ahyp="http://schemas.microsoft.com/office/drawing/2018/hyperlinkcolor" xmlns:a16="http://schemas.microsoft.com/office/drawing/2014/main" xmlns="" val="tx"/>
                              </a:ext>
                            </a:extLst>
                          </a:hlinkClick>
                        </a:rPr>
                        <a:t>▶️ </a:t>
                      </a:r>
                      <a:r>
                        <a:rPr lang="en-US" sz="1800" b="1" u="sng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xmlns:p14="http://schemas.microsoft.com/office/powerpoint/2010/main" xmlns:ahyp="http://schemas.microsoft.com/office/drawing/2018/hyperlinkcolor" xmlns:a16="http://schemas.microsoft.com/office/drawing/2014/main" xmlns="" val="tx"/>
                              </a:ext>
                            </a:extLst>
                          </a:hlinkClick>
                        </a:rPr>
                        <a:t>lien vers la série complète</a:t>
                      </a:r>
                      <a:endParaRPr sz="1800" b="1" u="sng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4="http://schemas.microsoft.com/office/powerpoint/2010/main" xmlns:ahyp="http://schemas.microsoft.com/office/drawing/2018/hyperlinkcolor" xmlns="" val="10000"/>
                  </a:ext>
                </a:extLst>
              </a:tr>
            </a:tbl>
          </a:graphicData>
        </a:graphic>
      </p:graphicFrame>
      <p:graphicFrame>
        <p:nvGraphicFramePr>
          <p:cNvPr id="165" name="Google Shape;165;gf2d1b782b7_0_0"/>
          <p:cNvGraphicFramePr/>
          <p:nvPr/>
        </p:nvGraphicFramePr>
        <p:xfrm>
          <a:off x="18789" y="1084736"/>
          <a:ext cx="7543800" cy="6118352"/>
        </p:xfrm>
        <a:graphic>
          <a:graphicData uri="http://schemas.openxmlformats.org/drawingml/2006/table">
            <a:tbl>
              <a:tblPr>
                <a:noFill/>
                <a:tableStyleId>{BEC5DF1D-E069-4049-878F-1BA3C3FA7A37}</a:tableStyleId>
              </a:tblPr>
              <a:tblGrid>
                <a:gridCol w="3249325">
                  <a:extLst>
                    <a:ext uri="{9D8B030D-6E8A-4147-A177-3AD203B41FA5}">
                      <a16:colId xmlns:a16="http://schemas.microsoft.com/office/drawing/2014/main" xmlns:p14="http://schemas.microsoft.com/office/powerpoint/2010/main" xmlns:ahyp="http://schemas.microsoft.com/office/drawing/2018/hyperlinkcolor" xmlns="" val="20000"/>
                    </a:ext>
                  </a:extLst>
                </a:gridCol>
                <a:gridCol w="4294475">
                  <a:extLst>
                    <a:ext uri="{9D8B030D-6E8A-4147-A177-3AD203B41FA5}">
                      <a16:colId xmlns:a16="http://schemas.microsoft.com/office/drawing/2014/main" xmlns:p14="http://schemas.microsoft.com/office/powerpoint/2010/main" xmlns:ahyp="http://schemas.microsoft.com/office/drawing/2018/hyperlinkcolor" xmlns="" val="20001"/>
                    </a:ext>
                  </a:extLst>
                </a:gridCol>
              </a:tblGrid>
              <a:tr h="3310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9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D'abord, </a:t>
                      </a:r>
                      <a:r>
                        <a:rPr lang="en-US" sz="2200" b="1" u="sng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>
                            <a:extLst>
                              <a:ext uri="{A12FA001-AC4F-418D-AE19-62706E023703}">
                                <ahyp:hlinkClr xmlns:p14="http://schemas.microsoft.com/office/powerpoint/2010/main" xmlns:ahyp="http://schemas.microsoft.com/office/drawing/2018/hyperlinkcolor" xmlns:a16="http://schemas.microsoft.com/office/drawing/2014/main" xmlns="" val="tx"/>
                              </a:ext>
                            </a:extLst>
                          </a:hlinkClick>
                        </a:rPr>
                        <a:t>regardez la vidéo </a:t>
                      </a:r>
                      <a:r>
                        <a:rPr lang="en-US" sz="2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🔻</a:t>
                      </a:r>
                      <a:endParaRPr sz="2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en-US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en-US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en-US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en-US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en-US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en-US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en-US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🎯 Objectifs de cette activité :</a:t>
                      </a:r>
                      <a:endParaRPr sz="20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38100"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B8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5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en-US" sz="20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 activité</a:t>
                      </a:r>
                      <a:r>
                        <a:rPr lang="en-US" sz="11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en-US" sz="11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5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 autres croiront-ils en mon idée ?</a:t>
                      </a:r>
                      <a:endParaRPr sz="16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2458A1"/>
                          </a:solidFill>
                          <a:uFill>
                            <a:noFill/>
                          </a:uFill>
                          <a:hlinkClick r:id="rId6">
                            <a:extLst>
                              <a:ext uri="{A12FA001-AC4F-418D-AE19-62706E023703}">
                                <ahyp:hlinkClr xmlns:p14="http://schemas.microsoft.com/office/powerpoint/2010/main" xmlns:ahyp="http://schemas.microsoft.com/office/drawing/2018/hyperlinkcolor" xmlns:a16="http://schemas.microsoft.com/office/drawing/2014/main" xmlns="" val="tx"/>
                              </a:ext>
                            </a:extLst>
                          </a:hlinkClick>
                        </a:rPr>
                        <a:t>⏳ 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Cette activité durera environ 10 heures.</a:t>
                      </a:r>
                      <a:endParaRPr sz="12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1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💬🗨️ Format :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Nous vous recommandons de faire cette activité comme ceci :</a:t>
                      </a:r>
                      <a:endParaRPr sz="1200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0480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Tout d'abord, remplissez les sections diapositives et script pour chaque diapositive, seul ou avec un mentor.</a:t>
                      </a:r>
                      <a:endParaRPr sz="12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0480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Char char="●"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Ensuite, trouvez quelqu'un à qui présenter votre idée à l'aide des diapositives et du script, et obtenez un retour.</a:t>
                      </a:r>
                      <a:endParaRPr sz="12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38100"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B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4="http://schemas.microsoft.com/office/powerpoint/2010/main" xmlns:ahyp="http://schemas.microsoft.com/office/drawing/2018/hyperlinkcolor" xmlns="" val="10000"/>
                  </a:ext>
                </a:extLst>
              </a:tr>
              <a:tr h="2475850">
                <a:tc>
                  <a:txBody>
                    <a:bodyPr/>
                    <a:lstStyle/>
                    <a:p>
                      <a:pPr marL="457200" lvl="0" indent="-26975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★"/>
                      </a:pPr>
                      <a:r>
                        <a:rPr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Pour que vous puissiez vous sentir à l'aise pour présenter vos idées à d'autres personnes. 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6975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★"/>
                      </a:pPr>
                      <a:r>
                        <a:rPr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Pour que vous puissiez utiliser les présentations pour obtenir un retour d'information de la part d'autres personnes.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69750" algn="l" rtl="0">
                        <a:spcBef>
                          <a:spcPts val="1200"/>
                        </a:spcBef>
                        <a:spcAft>
                          <a:spcPts val="1200"/>
                        </a:spcAft>
                        <a:buSzPts val="1300"/>
                        <a:buFont typeface="Calibri"/>
                        <a:buChar char="★"/>
                      </a:pPr>
                      <a:r>
                        <a:rPr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Pour que vous puissiez utiliser les présentations afin d'obtenir de nouvelles opportunités pour concrétiser votre idée.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9050"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0000" lvl="0" indent="-27305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★"/>
                      </a:pP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Pour que vous soyez plus clair dans votre idée 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60000" lvl="0" indent="-27305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★"/>
                      </a:pP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Pour que vous soyez en mesure de raconter votre histoire et d'expliquer </a:t>
                      </a:r>
                      <a:b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votre idée à tout moment lorsque vous rencontrez de nouvelles personnes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60000" lvl="0" indent="-27305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300"/>
                        <a:buFont typeface="Calibri"/>
                        <a:buChar char="★"/>
                      </a:pP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Pour que vous puissiez bénéficier d'une présentation visuelle qui vous permette de montrer et de raconter votre idée encore plus facilement.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60000" lvl="0" indent="-273050" algn="l" rtl="0">
                        <a:spcBef>
                          <a:spcPts val="1200"/>
                        </a:spcBef>
                        <a:spcAft>
                          <a:spcPts val="1200"/>
                        </a:spcAft>
                        <a:buSzPts val="1300"/>
                        <a:buFont typeface="Calibri"/>
                        <a:buChar char="★"/>
                      </a:pPr>
                      <a:r>
                        <a:rPr lang="en-US" sz="13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Pour que vous puissiez pratiquer vos techniques de présentation.</a:t>
                      </a:r>
                      <a:endParaRPr sz="13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1EB89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4="http://schemas.microsoft.com/office/powerpoint/2010/main" xmlns:ahyp="http://schemas.microsoft.com/office/drawing/2018/hyperlinkcolor" xmlns="" val="10001"/>
                  </a:ext>
                </a:extLst>
              </a:tr>
            </a:tbl>
          </a:graphicData>
        </a:graphic>
      </p:graphicFrame>
      <p:pic>
        <p:nvPicPr>
          <p:cNvPr id="166" name="Google Shape;166;gf2d1b782b7_0_0"/>
          <p:cNvPicPr preferRelativeResize="0"/>
          <p:nvPr/>
        </p:nvPicPr>
        <p:blipFill rotWithShape="1">
          <a:blip r:embed="rId7">
            <a:alphaModFix/>
          </a:blip>
          <a:srcRect t="6792" b="6792"/>
          <a:stretch/>
        </p:blipFill>
        <p:spPr>
          <a:xfrm>
            <a:off x="7696200" y="946150"/>
            <a:ext cx="2914650" cy="1885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7" name="Google Shape;167;gf2d1b782b7_0_0"/>
          <p:cNvGraphicFramePr/>
          <p:nvPr>
            <p:extLst>
              <p:ext uri="{D42A27DB-BD31-4B8C-83A1-F6EECF244321}">
                <p14:modId xmlns:p14="http://schemas.microsoft.com/office/powerpoint/2010/main" val="233638081"/>
              </p:ext>
            </p:extLst>
          </p:nvPr>
        </p:nvGraphicFramePr>
        <p:xfrm>
          <a:off x="7480450" y="0"/>
          <a:ext cx="4711550" cy="7471090"/>
        </p:xfrm>
        <a:graphic>
          <a:graphicData uri="http://schemas.openxmlformats.org/drawingml/2006/table">
            <a:tbl>
              <a:tblPr>
                <a:noFill/>
                <a:tableStyleId>{BEC5DF1D-E069-4049-878F-1BA3C3FA7A37}</a:tableStyleId>
              </a:tblPr>
              <a:tblGrid>
                <a:gridCol w="4711550">
                  <a:extLst>
                    <a:ext uri="{9D8B030D-6E8A-4147-A177-3AD203B41FA5}">
                      <a16:colId xmlns:a16="http://schemas.microsoft.com/office/drawing/2014/main" xmlns:p14="http://schemas.microsoft.com/office/powerpoint/2010/main" xmlns:ahyp="http://schemas.microsoft.com/office/drawing/2018/hyperlinkcolor" xmlns="" val="20000"/>
                    </a:ext>
                  </a:extLst>
                </a:gridCol>
              </a:tblGrid>
              <a:tr h="483550">
                <a:tc>
                  <a:txBody>
                    <a:bodyPr/>
                    <a:lstStyle/>
                    <a:p>
                      <a:pPr marL="179999" lvl="0" indent="0" algn="l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⁉️ Comment faire l'activité ? </a:t>
                      </a:r>
                      <a:endParaRPr sz="20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B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4="http://schemas.microsoft.com/office/powerpoint/2010/main" xmlns:ahyp="http://schemas.microsoft.com/office/drawing/2018/hyperlinkcolor" xmlns="" val="10000"/>
                  </a:ext>
                </a:extLst>
              </a:tr>
              <a:tr h="6374450">
                <a:tc>
                  <a:txBody>
                    <a:bodyPr/>
                    <a:lstStyle/>
                    <a:p>
                      <a:pPr marL="38100" marR="241126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1️⃣ </a:t>
                      </a:r>
                      <a:r>
                        <a:rPr lang="en-US" sz="1200" b="1" u="sng" dirty="0">
                          <a:solidFill>
                            <a:srgbClr val="2458A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>
                            <a:extLst>
                              <a:ext uri="{A12FA001-AC4F-418D-AE19-62706E023703}">
                                <ahyp:hlinkClr xmlns:p14="http://schemas.microsoft.com/office/powerpoint/2010/main" xmlns:ahyp="http://schemas.microsoft.com/office/drawing/2018/hyperlinkcolor" xmlns:a16="http://schemas.microsoft.com/office/drawing/2014/main" xmlns="" val="tx"/>
                              </a:ext>
                            </a:extLst>
                          </a:hlinkClick>
                        </a:rPr>
                        <a:t>Voir la vidéo 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cette activité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8100" marR="241126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2️⃣ 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Qui pourrait être votre public ?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Il est toujours important de planifier votre présentation en ayant un public précis à l'esprit ! Réfléchissez : qui, dans votre réseau, peut vous donner un retour précieux sur la présentation et votre idée ?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8100" marR="241126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3️⃣ Ensuite, préparez la diapositive 1 - qui porte sur vous en tant que personne et en tant qu'entrepreneur potentiel. 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marR="241126" lvl="1" indent="-19050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Char char="○"/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Inscrivez les points importants dans la diapositive.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marR="241126" lvl="1" indent="-19050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Char char="○"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Rédigez un script dans les notes de la diapositive afin de savoir exactement ce que vous voulez dire à chaque instant.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marR="241126" lvl="1" indent="-19050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Char char="○"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Remplacez la photo de remplacement par une photo de vous-même.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8100" marR="241126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4️⃣ Ensuite, préparez la diapositive 2 - qui est tout au sujet de votre idée.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marR="241126" lvl="1" indent="-19050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Char char="○"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Inscrivez les 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points importants 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dans la diapositive.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marR="241126" lvl="1" indent="-19050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Char char="○"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 pour la diapositive 1, 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écrivez un script dans les 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notes de la 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diapositive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marR="241126" lvl="1" indent="-19050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Char char="○"/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Remplacez les 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photos de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remplacement </a:t>
                      </a: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 des photos qui représentent votre idée, vos clients cibles et votre vision globale. 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8100" marR="241126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5️⃣Puis, pratiquez la présentation en utilisant le "mode présentateur". 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241126" lvl="1" indent="-19050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Char char="○"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Pendant que vous faites vos essais, vous pouvez vous enregistrer avec votre smartphone ou avec cette application pour regarder en arrière et voir où vous devez vous améliorer.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241126" lvl="1" indent="-19050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SzPts val="1200"/>
                        <a:buFont typeface="Calibri"/>
                        <a:buChar char="○"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Apprenez à connaître les animations dans les diapositives - et lorsque vous présentez, synchronisez les animations avec ce que vous dites.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8100" marR="241126" lvl="0" indent="0" algn="l" rtl="0">
                        <a:spcBef>
                          <a:spcPts val="500"/>
                        </a:spcBef>
                        <a:spcAft>
                          <a:spcPts val="500"/>
                        </a:spcAft>
                        <a:buSzPts val="1200"/>
                        <a:buFont typeface="Calibri"/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6️⃣ Il est maintenant temps de présenter à d'autres personnes ! Trouvez une personne ou un groupe à présenter et demandez-leur leur avis - à la fois sur votre idée et sur la façon dont vous avez présenté. Essayez de présenter l'information en 5 minutes ou moins - les gens aiment une introduction courte à une idée ! N'oubliez pas que vous pouvez toujours améliorer votre présentation lorsque vous recevez des commentaires !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4="http://schemas.microsoft.com/office/powerpoint/2010/main" xmlns:ahyp="http://schemas.microsoft.com/office/drawing/2018/hyperlinkcolor" xmlns="" val="10001"/>
                  </a:ext>
                </a:extLst>
              </a:tr>
            </a:tbl>
          </a:graphicData>
        </a:graphic>
      </p:graphicFrame>
      <p:pic>
        <p:nvPicPr>
          <p:cNvPr id="168" name="Google Shape;168;gf2d1b782b7_0_0">
            <a:hlinkClick r:id="rId5"/>
          </p:cNvPr>
          <p:cNvPicPr preferRelativeResize="0"/>
          <p:nvPr/>
        </p:nvPicPr>
        <p:blipFill rotWithShape="1">
          <a:blip r:embed="rId7">
            <a:alphaModFix/>
          </a:blip>
          <a:srcRect t="6792" b="6792"/>
          <a:stretch/>
        </p:blipFill>
        <p:spPr>
          <a:xfrm>
            <a:off x="304799" y="1876426"/>
            <a:ext cx="2548225" cy="164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 txBox="1"/>
          <p:nvPr/>
        </p:nvSpPr>
        <p:spPr>
          <a:xfrm>
            <a:off x="5659348" y="2659132"/>
            <a:ext cx="5283900" cy="6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111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Roboto"/>
              <a:buChar char="⮚"/>
            </a:pP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Écrivez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ici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une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chose </a:t>
            </a: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que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vous</a:t>
            </a:r>
            <a:r>
              <a:rPr lang="en-US" sz="1800" b="0" i="0" u="none" strike="noStrike" cap="none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voulez</a:t>
            </a:r>
            <a:r>
              <a:rPr lang="en-US" sz="1800" b="0" i="0" u="none" strike="noStrike" cap="none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partager</a:t>
            </a:r>
            <a:r>
              <a:rPr lang="en-US" sz="1800" b="0" i="0" u="none" strike="noStrike" cap="none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sur</a:t>
            </a:r>
            <a:r>
              <a:rPr lang="en-US" sz="1800" b="0" i="0" u="none" strike="noStrike" cap="none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b="0" i="0" u="none" strike="noStrike" cap="none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vous-même</a:t>
            </a:r>
            <a:r>
              <a:rPr lang="en-US" sz="1800" b="0" i="0" u="none" strike="noStrike" cap="none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en </a:t>
            </a: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deux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lignes</a:t>
            </a:r>
            <a:r>
              <a:rPr lang="en-US" sz="1800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 au maximum.</a:t>
            </a:r>
            <a:endParaRPr sz="1800" b="0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2"/>
          <p:cNvSpPr txBox="1"/>
          <p:nvPr/>
        </p:nvSpPr>
        <p:spPr>
          <a:xfrm>
            <a:off x="5659348" y="2041674"/>
            <a:ext cx="3872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  <a:t>A propos de </a:t>
            </a:r>
            <a:r>
              <a:rPr lang="en-US" sz="2000" b="1" i="0" u="none" strike="noStrike" cap="none" dirty="0" err="1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  <a:t>moi</a:t>
            </a:r>
            <a:r>
              <a:rPr lang="en-US" sz="2000" b="1" i="0" u="none" strike="noStrike" cap="none" dirty="0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  <a:t> : Mon </a:t>
            </a:r>
            <a:r>
              <a:rPr lang="en-US" sz="2000" b="1" dirty="0" err="1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  <a:t>parcours</a:t>
            </a:r>
            <a:endParaRPr sz="1400" b="0" i="0" u="none" strike="noStrike" cap="none" dirty="0">
              <a:solidFill>
                <a:srgbClr val="AA227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2"/>
          <p:cNvSpPr txBox="1"/>
          <p:nvPr/>
        </p:nvSpPr>
        <p:spPr>
          <a:xfrm>
            <a:off x="5659348" y="5123933"/>
            <a:ext cx="6766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Arial"/>
              <a:buNone/>
            </a:pPr>
            <a:r>
              <a:rPr lang="en-US" sz="2000" b="1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  <a:t>Voici ce qui me motive à </a:t>
            </a:r>
            <a:r>
              <a:rPr lang="en-US" sz="2000" b="1" i="0" u="none" strike="noStrike" cap="none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  <a:t>créer une entreprise </a:t>
            </a:r>
            <a:r>
              <a:rPr lang="en-US" sz="2000" b="1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1400" b="0" i="0" u="none" strike="noStrike" cap="none">
              <a:solidFill>
                <a:srgbClr val="AA227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"/>
          <p:cNvSpPr txBox="1"/>
          <p:nvPr/>
        </p:nvSpPr>
        <p:spPr>
          <a:xfrm>
            <a:off x="5659348" y="14031"/>
            <a:ext cx="5673600" cy="15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4200"/>
              <a:buFont typeface="Arial"/>
              <a:buNone/>
            </a:pPr>
            <a:r>
              <a:rPr lang="en-US" sz="4200" b="1" i="0" u="none" strike="noStrike" cap="none" dirty="0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  <a:t>Bonjour ! Je </a:t>
            </a:r>
            <a:r>
              <a:rPr lang="en-US" sz="4200" b="1" i="0" u="none" strike="noStrike" cap="none" dirty="0" err="1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  <a:t>suis</a:t>
            </a:r>
            <a:r>
              <a:rPr lang="en-US" sz="4200" b="1" i="0" u="none" strike="noStrike" cap="none" dirty="0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-US" sz="4200" b="1" i="0" u="none" strike="noStrike" cap="none" dirty="0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4200" b="1" i="0" u="none" strike="noStrike" cap="none" dirty="0">
                <a:solidFill>
                  <a:srgbClr val="AA2274"/>
                </a:solidFill>
                <a:latin typeface="Roboto"/>
                <a:ea typeface="Roboto"/>
                <a:cs typeface="Roboto"/>
                <a:sym typeface="Roboto"/>
              </a:rPr>
              <a:t>[ENTREZ VOTRE NOM]</a:t>
            </a:r>
            <a:endParaRPr sz="1400" b="0" i="0" u="none" strike="noStrike" cap="none" dirty="0">
              <a:solidFill>
                <a:srgbClr val="AA227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292387" y="237504"/>
            <a:ext cx="1012814" cy="1051728"/>
          </a:xfrm>
          <a:prstGeom prst="halfFrame">
            <a:avLst>
              <a:gd name="adj1" fmla="val 2965"/>
              <a:gd name="adj2" fmla="val 2345"/>
            </a:avLst>
          </a:prstGeom>
          <a:solidFill>
            <a:srgbClr val="AA2274"/>
          </a:solidFill>
          <a:ln w="12700" cap="flat" cmpd="sng">
            <a:solidFill>
              <a:srgbClr val="AA22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"/>
          <p:cNvSpPr/>
          <p:nvPr/>
        </p:nvSpPr>
        <p:spPr>
          <a:xfrm rot="10800000">
            <a:off x="10910863" y="5559725"/>
            <a:ext cx="1012814" cy="1051728"/>
          </a:xfrm>
          <a:prstGeom prst="halfFrame">
            <a:avLst>
              <a:gd name="adj1" fmla="val 2965"/>
              <a:gd name="adj2" fmla="val 2345"/>
            </a:avLst>
          </a:prstGeom>
          <a:solidFill>
            <a:srgbClr val="AA2274"/>
          </a:solidFill>
          <a:ln w="12700" cap="flat" cmpd="sng">
            <a:solidFill>
              <a:srgbClr val="AA22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2"/>
          <p:cNvSpPr txBox="1"/>
          <p:nvPr/>
        </p:nvSpPr>
        <p:spPr>
          <a:xfrm>
            <a:off x="5659348" y="5559725"/>
            <a:ext cx="5527800" cy="6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Écrivez ici ce qui vous motive à créer une entreprise en une ou deux phrases.</a:t>
            </a: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1" name="Google Shape;181;p2"/>
          <p:cNvPicPr preferRelativeResize="0"/>
          <p:nvPr/>
        </p:nvPicPr>
        <p:blipFill rotWithShape="1">
          <a:blip r:embed="rId3">
            <a:alphaModFix/>
          </a:blip>
          <a:srcRect t="1728" b="1728"/>
          <a:stretch/>
        </p:blipFill>
        <p:spPr>
          <a:xfrm>
            <a:off x="325700" y="273338"/>
            <a:ext cx="4902977" cy="6311322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"/>
          <p:cNvSpPr txBox="1"/>
          <p:nvPr/>
        </p:nvSpPr>
        <p:spPr>
          <a:xfrm>
            <a:off x="5659348" y="3358813"/>
            <a:ext cx="5283900" cy="6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111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Roboto"/>
              <a:buChar char="⮚"/>
            </a:pPr>
            <a:r>
              <a:rPr lang="en-US"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Écrivez ici une chose que </a:t>
            </a:r>
            <a:r>
              <a:rPr lang="en-US"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vous voulez partager sur votre </a:t>
            </a:r>
            <a:r>
              <a:rPr lang="en-US"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expérience professionnelle.</a:t>
            </a: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2"/>
          <p:cNvSpPr txBox="1"/>
          <p:nvPr/>
        </p:nvSpPr>
        <p:spPr>
          <a:xfrm>
            <a:off x="5659348" y="4167925"/>
            <a:ext cx="5283900" cy="6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111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Roboto"/>
              <a:buChar char="⮚"/>
            </a:pPr>
            <a:r>
              <a:rPr lang="en-US"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Écrivez ici une chose que </a:t>
            </a:r>
            <a:r>
              <a:rPr lang="en-US" sz="18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vous voulez partager sur vos </a:t>
            </a:r>
            <a:r>
              <a:rPr lang="en-US"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compétences professionnelles.</a:t>
            </a: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9" name="Google Shape;189;p4"/>
          <p:cNvCxnSpPr/>
          <p:nvPr/>
        </p:nvCxnSpPr>
        <p:spPr>
          <a:xfrm>
            <a:off x="4046750" y="-5550"/>
            <a:ext cx="0" cy="6869100"/>
          </a:xfrm>
          <a:prstGeom prst="straightConnector1">
            <a:avLst/>
          </a:prstGeom>
          <a:noFill/>
          <a:ln w="9525" cap="flat" cmpd="sng">
            <a:solidFill>
              <a:srgbClr val="AA227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" name="Google Shape;190;p4"/>
          <p:cNvCxnSpPr/>
          <p:nvPr/>
        </p:nvCxnSpPr>
        <p:spPr>
          <a:xfrm>
            <a:off x="8091200" y="11575"/>
            <a:ext cx="0" cy="6891300"/>
          </a:xfrm>
          <a:prstGeom prst="straightConnector1">
            <a:avLst/>
          </a:prstGeom>
          <a:noFill/>
          <a:ln w="9525" cap="flat" cmpd="sng">
            <a:solidFill>
              <a:srgbClr val="AA227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1" name="Google Shape;191;p4"/>
          <p:cNvSpPr/>
          <p:nvPr/>
        </p:nvSpPr>
        <p:spPr>
          <a:xfrm rot="10800000">
            <a:off x="11000977" y="5565187"/>
            <a:ext cx="1012800" cy="1051800"/>
          </a:xfrm>
          <a:prstGeom prst="halfFrame">
            <a:avLst>
              <a:gd name="adj1" fmla="val 2965"/>
              <a:gd name="adj2" fmla="val 2345"/>
            </a:avLst>
          </a:prstGeom>
          <a:solidFill>
            <a:srgbClr val="1EB89F"/>
          </a:solidFill>
          <a:ln w="12700" cap="flat" cmpd="sng">
            <a:solidFill>
              <a:srgbClr val="1EB89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"/>
          <p:cNvSpPr txBox="1"/>
          <p:nvPr/>
        </p:nvSpPr>
        <p:spPr>
          <a:xfrm>
            <a:off x="181400" y="2899550"/>
            <a:ext cx="3921000" cy="1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841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Calibri"/>
              <a:buChar char="⮚"/>
            </a:pPr>
            <a:r>
              <a:rPr lang="en-US" sz="2000" b="1">
                <a:solidFill>
                  <a:srgbClr val="FFFFFF"/>
                </a:solidFill>
                <a:highlight>
                  <a:srgbClr val="1EB89F"/>
                </a:highlight>
                <a:latin typeface="Calibri"/>
                <a:ea typeface="Calibri"/>
                <a:cs typeface="Calibri"/>
                <a:sym typeface="Calibri"/>
              </a:rPr>
              <a:t>Mon idée : </a:t>
            </a:r>
            <a:r>
              <a:rPr lang="en-US" sz="2000" b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Remplacez ce texte en écrivant en deux phrases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 qu'est l'idée de votre produit ou service d'une manière simple et compréhensible par tous.</a:t>
            </a:r>
            <a:endParaRPr sz="1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4"/>
          <p:cNvSpPr txBox="1"/>
          <p:nvPr/>
        </p:nvSpPr>
        <p:spPr>
          <a:xfrm>
            <a:off x="181400" y="4833900"/>
            <a:ext cx="3755700" cy="1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1841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⮚"/>
            </a:pPr>
            <a:r>
              <a:rPr lang="en-US" sz="2000" b="1">
                <a:solidFill>
                  <a:schemeClr val="lt1"/>
                </a:solidFill>
                <a:highlight>
                  <a:srgbClr val="1EB89F"/>
                </a:highlight>
                <a:latin typeface="Calibri"/>
                <a:ea typeface="Calibri"/>
                <a:cs typeface="Calibri"/>
                <a:sym typeface="Calibri"/>
              </a:rPr>
              <a:t>Ce qui le rend unique :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Remplacez ce texte en écrivant en une ou deux phrases ce qui rend votre produit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spécial / unique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1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4"/>
          <p:cNvPicPr preferRelativeResize="0"/>
          <p:nvPr/>
        </p:nvPicPr>
        <p:blipFill rotWithShape="1">
          <a:blip r:embed="rId3">
            <a:alphaModFix/>
          </a:blip>
          <a:srcRect r="2591"/>
          <a:stretch/>
        </p:blipFill>
        <p:spPr>
          <a:xfrm>
            <a:off x="0" y="0"/>
            <a:ext cx="4046403" cy="2336674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"/>
          <p:cNvSpPr txBox="1"/>
          <p:nvPr/>
        </p:nvSpPr>
        <p:spPr>
          <a:xfrm>
            <a:off x="0" y="1898750"/>
            <a:ext cx="4046400" cy="664500"/>
          </a:xfrm>
          <a:prstGeom prst="rect">
            <a:avLst/>
          </a:prstGeom>
          <a:solidFill>
            <a:srgbClr val="1EB89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rgbClr val="222222"/>
              </a:buClr>
              <a:buSzPts val="3300"/>
              <a:buFont typeface="Arial"/>
              <a:buNone/>
            </a:pPr>
            <a:r>
              <a:rPr lang="en-US" sz="3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Mon </a:t>
            </a:r>
            <a:r>
              <a:rPr lang="en-US" sz="3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idée</a:t>
            </a:r>
            <a:endParaRPr sz="340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4"/>
          <p:cNvPicPr preferRelativeResize="0"/>
          <p:nvPr/>
        </p:nvPicPr>
        <p:blipFill rotWithShape="1">
          <a:blip r:embed="rId4">
            <a:alphaModFix/>
          </a:blip>
          <a:srcRect l="623" r="1967"/>
          <a:stretch/>
        </p:blipFill>
        <p:spPr>
          <a:xfrm>
            <a:off x="4044850" y="0"/>
            <a:ext cx="4046403" cy="233667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"/>
          <p:cNvSpPr txBox="1"/>
          <p:nvPr/>
        </p:nvSpPr>
        <p:spPr>
          <a:xfrm>
            <a:off x="4044900" y="1898750"/>
            <a:ext cx="4046400" cy="664500"/>
          </a:xfrm>
          <a:prstGeom prst="rect">
            <a:avLst/>
          </a:prstGeom>
          <a:solidFill>
            <a:srgbClr val="AA227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rgbClr val="222222"/>
              </a:buClr>
              <a:buSzPts val="3300"/>
              <a:buFont typeface="Arial"/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propos de </a:t>
            </a:r>
            <a:r>
              <a:rPr lang="en-US" sz="2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mes </a:t>
            </a: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clients</a:t>
            </a:r>
            <a:endParaRPr sz="260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4"/>
          <p:cNvPicPr preferRelativeResize="0"/>
          <p:nvPr/>
        </p:nvPicPr>
        <p:blipFill rotWithShape="1">
          <a:blip r:embed="rId5">
            <a:alphaModFix/>
          </a:blip>
          <a:srcRect l="622" r="622"/>
          <a:stretch/>
        </p:blipFill>
        <p:spPr>
          <a:xfrm>
            <a:off x="8089700" y="0"/>
            <a:ext cx="4102298" cy="233667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4"/>
          <p:cNvSpPr txBox="1"/>
          <p:nvPr/>
        </p:nvSpPr>
        <p:spPr>
          <a:xfrm>
            <a:off x="8089700" y="1898750"/>
            <a:ext cx="4102200" cy="664500"/>
          </a:xfrm>
          <a:prstGeom prst="rect">
            <a:avLst/>
          </a:prstGeom>
          <a:solidFill>
            <a:srgbClr val="F4802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rgbClr val="222222"/>
              </a:buClr>
              <a:buSzPts val="3300"/>
              <a:buFont typeface="Arial"/>
              <a:buNone/>
            </a:pPr>
            <a:r>
              <a:rPr lang="en-US" sz="2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 grande vision</a:t>
            </a:r>
            <a:endParaRPr sz="260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4"/>
          <p:cNvSpPr txBox="1"/>
          <p:nvPr/>
        </p:nvSpPr>
        <p:spPr>
          <a:xfrm>
            <a:off x="4102400" y="2899550"/>
            <a:ext cx="4011600" cy="1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413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Calibri"/>
              <a:buChar char="⮚"/>
            </a:pPr>
            <a:r>
              <a:rPr lang="en-US" sz="2000" b="1">
                <a:solidFill>
                  <a:srgbClr val="FFFFFF"/>
                </a:solidFill>
                <a:highlight>
                  <a:srgbClr val="AA2274"/>
                </a:highlight>
                <a:latin typeface="Calibri"/>
                <a:ea typeface="Calibri"/>
                <a:cs typeface="Calibri"/>
                <a:sym typeface="Calibri"/>
              </a:rPr>
              <a:t>Mes clients : </a:t>
            </a:r>
            <a:r>
              <a:rPr lang="en-US" sz="2000" b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Remplacez ce texte en écrivant en une ou deux phrases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 seront vos clients/utilisateurs.</a:t>
            </a:r>
            <a:endParaRPr sz="1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4"/>
          <p:cNvSpPr txBox="1"/>
          <p:nvPr/>
        </p:nvSpPr>
        <p:spPr>
          <a:xfrm>
            <a:off x="4193000" y="4833900"/>
            <a:ext cx="3755700" cy="1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413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⮚"/>
            </a:pPr>
            <a:r>
              <a:rPr lang="en-US" sz="2000" b="1">
                <a:solidFill>
                  <a:srgbClr val="FFFFFF"/>
                </a:solidFill>
                <a:highlight>
                  <a:srgbClr val="AA2274"/>
                </a:highlight>
                <a:latin typeface="Calibri"/>
                <a:ea typeface="Calibri"/>
                <a:cs typeface="Calibri"/>
                <a:sym typeface="Calibri"/>
              </a:rPr>
              <a:t>Le problème de mon client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Remplacez ce texte en écrivant en une phrase le problème que vous résolvez pour le client.</a:t>
            </a:r>
            <a:endParaRPr sz="2000" b="1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4"/>
          <p:cNvSpPr txBox="1"/>
          <p:nvPr/>
        </p:nvSpPr>
        <p:spPr>
          <a:xfrm>
            <a:off x="8114000" y="2899550"/>
            <a:ext cx="4102200" cy="1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841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Calibri"/>
              <a:buChar char="⮚"/>
            </a:pPr>
            <a:r>
              <a:rPr lang="en-US" sz="2000" b="1">
                <a:solidFill>
                  <a:srgbClr val="FFFFFF"/>
                </a:solidFill>
                <a:highlight>
                  <a:srgbClr val="F48020"/>
                </a:highlight>
                <a:latin typeface="Calibri"/>
                <a:ea typeface="Calibri"/>
                <a:cs typeface="Calibri"/>
                <a:sym typeface="Calibri"/>
              </a:rPr>
              <a:t>🔭Ma grande vision : </a:t>
            </a:r>
            <a:r>
              <a:rPr lang="en-US" sz="2000" b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Remplacez ce texte en écrivant en deux phrases où vous voulez que votre entreprise soit dans 5 ans.</a:t>
            </a:r>
            <a:endParaRPr sz="1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4"/>
          <p:cNvSpPr txBox="1"/>
          <p:nvPr/>
        </p:nvSpPr>
        <p:spPr>
          <a:xfrm>
            <a:off x="8114000" y="4833900"/>
            <a:ext cx="3755700" cy="1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413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⮚"/>
            </a:pPr>
            <a:r>
              <a:rPr lang="en-US" sz="2000" b="1">
                <a:solidFill>
                  <a:srgbClr val="FFFFFF"/>
                </a:solidFill>
                <a:highlight>
                  <a:srgbClr val="F48020"/>
                </a:highlight>
                <a:latin typeface="Calibri"/>
                <a:ea typeface="Calibri"/>
                <a:cs typeface="Calibri"/>
                <a:sym typeface="Calibri"/>
              </a:rPr>
              <a:t>🧗🏽♂️Mes prochaines étapes :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Remplacez ce texte en écrivant en une ou deux phrases quelles sont vos prochaines étapes et de quelle aide vous avez besoin.</a:t>
            </a:r>
            <a:endParaRPr sz="1800" b="1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F5BBF134-D70C-49F2-BEB4-776E996C0E8D}"/>
              </a:ext>
            </a:extLst>
          </p:cNvPr>
          <p:cNvSpPr/>
          <p:nvPr/>
        </p:nvSpPr>
        <p:spPr>
          <a:xfrm>
            <a:off x="785308" y="3261643"/>
            <a:ext cx="5310692" cy="34209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819C3F6-F794-4F8A-B6E3-C037E0A08B7F}"/>
              </a:ext>
            </a:extLst>
          </p:cNvPr>
          <p:cNvSpPr txBox="1">
            <a:spLocks/>
          </p:cNvSpPr>
          <p:nvPr/>
        </p:nvSpPr>
        <p:spPr>
          <a:xfrm>
            <a:off x="1067821" y="1192131"/>
            <a:ext cx="3195485" cy="837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5000" kern="1200" baseline="0">
                <a:solidFill>
                  <a:srgbClr val="595A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1EB89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1EB89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4FA9F1B-409D-436A-87A9-D93F5347D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734" y="757423"/>
            <a:ext cx="2946078" cy="163955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389D490-4F51-4C18-8B0A-269D6843AD67}"/>
              </a:ext>
            </a:extLst>
          </p:cNvPr>
          <p:cNvGrpSpPr/>
          <p:nvPr/>
        </p:nvGrpSpPr>
        <p:grpSpPr>
          <a:xfrm>
            <a:off x="428620" y="4670684"/>
            <a:ext cx="4546288" cy="1128840"/>
            <a:chOff x="0" y="0"/>
            <a:chExt cx="2301694" cy="5715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C77928A0-AA6A-48C9-9FE7-555559DE806F}"/>
                </a:ext>
              </a:extLst>
            </p:cNvPr>
            <p:cNvSpPr/>
            <p:nvPr/>
          </p:nvSpPr>
          <p:spPr>
            <a:xfrm>
              <a:off x="0" y="0"/>
              <a:ext cx="2301694" cy="5715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3943EA12-057B-4EBE-AD5D-8093F73FDD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449"/>
            <a:stretch/>
          </p:blipFill>
          <p:spPr bwMode="auto">
            <a:xfrm>
              <a:off x="312965" y="96237"/>
              <a:ext cx="1675765" cy="3848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CCF8D0C6-CBD5-4E50-B0FF-67AF547DB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356" y="5749844"/>
            <a:ext cx="6569511" cy="418645"/>
          </a:xfrm>
          <a:prstGeom prst="rect">
            <a:avLst/>
          </a:prstGeom>
        </p:spPr>
      </p:pic>
      <p:sp>
        <p:nvSpPr>
          <p:cNvPr id="26" name="Text Placeholder 2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FE3D32B-4A0B-41C6-80C5-F338A0D031D4}"/>
              </a:ext>
            </a:extLst>
          </p:cNvPr>
          <p:cNvSpPr txBox="1">
            <a:spLocks/>
          </p:cNvSpPr>
          <p:nvPr/>
        </p:nvSpPr>
        <p:spPr>
          <a:xfrm>
            <a:off x="1006356" y="2319869"/>
            <a:ext cx="6569511" cy="2537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 baseline="0">
                <a:solidFill>
                  <a:srgbClr val="595A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EB89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Conditions d'utilisation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1EB89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L'utilisation de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 contenu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1EB89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 gratuite pour les particuliers.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est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1EB89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également gratuit pour les organisations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 fournissent des services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1EB89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gratuitement aux utilisateurs finaux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EA1B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L'utilisation commerciale de ce contenu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(autre que par les détenteurs des droits d'auteur)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EA1B6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 interdite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 vous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1EB89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souhaitez modifier, traduire ou localiser le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contenu de Better Futures, veuillez remplir ce formulaire en ligne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bit.ly/better_futures_collab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595A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coordinateurs du projet prendront contact avec vous pour discuter de votre participation.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95A5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334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[WGD] Linear 16">
      <a:dk1>
        <a:srgbClr val="F7F7F7"/>
      </a:dk1>
      <a:lt1>
        <a:srgbClr val="323232"/>
      </a:lt1>
      <a:dk2>
        <a:srgbClr val="F7F7F7"/>
      </a:dk2>
      <a:lt2>
        <a:srgbClr val="323232"/>
      </a:lt2>
      <a:accent1>
        <a:srgbClr val="FFCC00"/>
      </a:accent1>
      <a:accent2>
        <a:srgbClr val="FB9720"/>
      </a:accent2>
      <a:accent3>
        <a:srgbClr val="F9581B"/>
      </a:accent3>
      <a:accent4>
        <a:srgbClr val="F82017"/>
      </a:accent4>
      <a:accent5>
        <a:srgbClr val="EE0C23"/>
      </a:accent5>
      <a:accent6>
        <a:srgbClr val="E70D3C"/>
      </a:accent6>
      <a:hlink>
        <a:srgbClr val="F33B48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Mark03 colors">
      <a:dk1>
        <a:srgbClr val="222222"/>
      </a:dk1>
      <a:lt1>
        <a:srgbClr val="FFFFFF"/>
      </a:lt1>
      <a:dk2>
        <a:srgbClr val="222222"/>
      </a:dk2>
      <a:lt2>
        <a:srgbClr val="F3F3F3"/>
      </a:lt2>
      <a:accent1>
        <a:srgbClr val="556270"/>
      </a:accent1>
      <a:accent2>
        <a:srgbClr val="4ECDC4"/>
      </a:accent2>
      <a:accent3>
        <a:srgbClr val="C7F464"/>
      </a:accent3>
      <a:accent4>
        <a:srgbClr val="FF6B6B"/>
      </a:accent4>
      <a:accent5>
        <a:srgbClr val="C44D58"/>
      </a:accent5>
      <a:accent6>
        <a:srgbClr val="8CCBAC"/>
      </a:accent6>
      <a:hlink>
        <a:srgbClr val="32BEC7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653</Words>
  <Application>Microsoft Office PowerPoint</Application>
  <PresentationFormat>Widescreen</PresentationFormat>
  <Paragraphs>74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Poppins</vt:lpstr>
      <vt:lpstr>Arial</vt:lpstr>
      <vt:lpstr>Calibri</vt:lpstr>
      <vt:lpstr>Roboto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BUNGGI</dc:creator>
  <cp:keywords>, docId:10F258AEDE7B463A3720FC7EA08E9DB4</cp:keywords>
  <cp:lastModifiedBy>Herve</cp:lastModifiedBy>
  <cp:revision>3</cp:revision>
  <dcterms:created xsi:type="dcterms:W3CDTF">2017-11-05T14:56:06Z</dcterms:created>
  <dcterms:modified xsi:type="dcterms:W3CDTF">2022-01-24T19:57:42Z</dcterms:modified>
</cp:coreProperties>
</file>